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69" r:id="rId6"/>
    <p:sldId id="261" r:id="rId7"/>
    <p:sldId id="276" r:id="rId8"/>
    <p:sldId id="260" r:id="rId9"/>
    <p:sldId id="257" r:id="rId10"/>
    <p:sldId id="278" r:id="rId11"/>
    <p:sldId id="264" r:id="rId12"/>
  </p:sldIdLst>
  <p:sldSz cx="18288000" cy="10287000"/>
  <p:notesSz cx="6858000" cy="9144000"/>
  <p:embeddedFontLs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Didact Gothic" pitchFamily="2" charset="0"/>
      <p:regular r:id="rId18"/>
    </p:embeddedFont>
    <p:embeddedFont>
      <p:font typeface="Montserrat Classic Bold" pitchFamily="2" charset="77"/>
      <p:regular r:id="rId19"/>
      <p:bold r:id="rId20"/>
    </p:embeddedFont>
    <p:embeddedFont>
      <p:font typeface="Poppins" pitchFamily="2" charset="77"/>
      <p:regular r:id="rId21"/>
      <p:bold r:id="rId22"/>
      <p:italic r:id="rId23"/>
      <p:boldItalic r:id="rId24"/>
    </p:embeddedFont>
    <p:embeddedFont>
      <p:font typeface="Raleway" pitchFamily="2" charset="77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85D52-F9E7-41B6-A7B3-6B0E3B16CA15}" v="175" dt="2025-10-09T14:19:03.436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3" autoAdjust="0"/>
    <p:restoredTop sz="94557" autoAdjust="0"/>
  </p:normalViewPr>
  <p:slideViewPr>
    <p:cSldViewPr>
      <p:cViewPr varScale="1">
        <p:scale>
          <a:sx n="128" d="100"/>
          <a:sy n="128" d="100"/>
        </p:scale>
        <p:origin x="72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nny Rolland" userId="ec47c5e3-3b3d-4045-898a-9f07921a6f53" providerId="ADAL" clId="{7B29E825-51EE-4550-8AF6-212A929AE974}"/>
    <pc:docChg chg="undo custSel addSld delSld modSld">
      <pc:chgData name="Fanny Rolland" userId="ec47c5e3-3b3d-4045-898a-9f07921a6f53" providerId="ADAL" clId="{7B29E825-51EE-4550-8AF6-212A929AE974}" dt="2025-10-09T14:24:52.859" v="3080" actId="1076"/>
      <pc:docMkLst>
        <pc:docMk/>
      </pc:docMkLst>
      <pc:sldChg chg="modSp mod">
        <pc:chgData name="Fanny Rolland" userId="ec47c5e3-3b3d-4045-898a-9f07921a6f53" providerId="ADAL" clId="{7B29E825-51EE-4550-8AF6-212A929AE974}" dt="2025-10-09T14:24:52.859" v="3080" actId="1076"/>
        <pc:sldMkLst>
          <pc:docMk/>
          <pc:sldMk cId="0" sldId="256"/>
        </pc:sldMkLst>
        <pc:picChg chg="mod">
          <ac:chgData name="Fanny Rolland" userId="ec47c5e3-3b3d-4045-898a-9f07921a6f53" providerId="ADAL" clId="{7B29E825-51EE-4550-8AF6-212A929AE974}" dt="2025-10-09T14:24:52.859" v="3080" actId="1076"/>
          <ac:picMkLst>
            <pc:docMk/>
            <pc:sldMk cId="0" sldId="256"/>
            <ac:picMk id="35" creationId="{BDDF258B-CCBD-9616-CE19-3D2155E28E8F}"/>
          </ac:picMkLst>
        </pc:picChg>
      </pc:sldChg>
      <pc:sldChg chg="delSp modSp mod">
        <pc:chgData name="Fanny Rolland" userId="ec47c5e3-3b3d-4045-898a-9f07921a6f53" providerId="ADAL" clId="{7B29E825-51EE-4550-8AF6-212A929AE974}" dt="2025-10-07T14:37:18.955" v="1281" actId="20577"/>
        <pc:sldMkLst>
          <pc:docMk/>
          <pc:sldMk cId="0" sldId="257"/>
        </pc:sldMkLst>
        <pc:spChg chg="mod">
          <ac:chgData name="Fanny Rolland" userId="ec47c5e3-3b3d-4045-898a-9f07921a6f53" providerId="ADAL" clId="{7B29E825-51EE-4550-8AF6-212A929AE974}" dt="2025-10-07T14:37:18.955" v="1281" actId="20577"/>
          <ac:spMkLst>
            <pc:docMk/>
            <pc:sldMk cId="0" sldId="257"/>
            <ac:spMk id="141" creationId="{84679FC5-4CB1-6BC7-780F-0B1C54EC00B4}"/>
          </ac:spMkLst>
        </pc:spChg>
      </pc:sldChg>
      <pc:sldChg chg="addSp delSp modSp mod">
        <pc:chgData name="Fanny Rolland" userId="ec47c5e3-3b3d-4045-898a-9f07921a6f53" providerId="ADAL" clId="{7B29E825-51EE-4550-8AF6-212A929AE974}" dt="2025-10-07T13:08:40.679" v="44" actId="1076"/>
        <pc:sldMkLst>
          <pc:docMk/>
          <pc:sldMk cId="0" sldId="258"/>
        </pc:sldMkLst>
        <pc:spChg chg="add mod">
          <ac:chgData name="Fanny Rolland" userId="ec47c5e3-3b3d-4045-898a-9f07921a6f53" providerId="ADAL" clId="{7B29E825-51EE-4550-8AF6-212A929AE974}" dt="2025-10-07T13:08:40.679" v="44" actId="1076"/>
          <ac:spMkLst>
            <pc:docMk/>
            <pc:sldMk cId="0" sldId="258"/>
            <ac:spMk id="19" creationId="{3019C9A8-6F62-073F-43D9-C25C18158496}"/>
          </ac:spMkLst>
        </pc:spChg>
        <pc:spChg chg="add mod">
          <ac:chgData name="Fanny Rolland" userId="ec47c5e3-3b3d-4045-898a-9f07921a6f53" providerId="ADAL" clId="{7B29E825-51EE-4550-8AF6-212A929AE974}" dt="2025-10-07T13:08:40.679" v="44" actId="1076"/>
          <ac:spMkLst>
            <pc:docMk/>
            <pc:sldMk cId="0" sldId="258"/>
            <ac:spMk id="20" creationId="{D11AA386-90D2-23F1-8CF9-509D65416DA3}"/>
          </ac:spMkLst>
        </pc:spChg>
        <pc:spChg chg="add mod">
          <ac:chgData name="Fanny Rolland" userId="ec47c5e3-3b3d-4045-898a-9f07921a6f53" providerId="ADAL" clId="{7B29E825-51EE-4550-8AF6-212A929AE974}" dt="2025-10-07T13:08:40.679" v="44" actId="1076"/>
          <ac:spMkLst>
            <pc:docMk/>
            <pc:sldMk cId="0" sldId="258"/>
            <ac:spMk id="22" creationId="{06F08BF8-B144-3E55-A162-7047C2900A37}"/>
          </ac:spMkLst>
        </pc:spChg>
        <pc:spChg chg="add mod">
          <ac:chgData name="Fanny Rolland" userId="ec47c5e3-3b3d-4045-898a-9f07921a6f53" providerId="ADAL" clId="{7B29E825-51EE-4550-8AF6-212A929AE974}" dt="2025-10-07T13:07:43.356" v="32" actId="1076"/>
          <ac:spMkLst>
            <pc:docMk/>
            <pc:sldMk cId="0" sldId="258"/>
            <ac:spMk id="27" creationId="{257714C8-FDA7-9716-7E55-9EE5435804F7}"/>
          </ac:spMkLst>
        </pc:spChg>
        <pc:picChg chg="add mod">
          <ac:chgData name="Fanny Rolland" userId="ec47c5e3-3b3d-4045-898a-9f07921a6f53" providerId="ADAL" clId="{7B29E825-51EE-4550-8AF6-212A929AE974}" dt="2025-10-07T13:07:07.640" v="15" actId="1076"/>
          <ac:picMkLst>
            <pc:docMk/>
            <pc:sldMk cId="0" sldId="258"/>
            <ac:picMk id="15" creationId="{438C82BF-5115-2B26-BB79-08188276E961}"/>
          </ac:picMkLst>
        </pc:picChg>
        <pc:picChg chg="add mod">
          <ac:chgData name="Fanny Rolland" userId="ec47c5e3-3b3d-4045-898a-9f07921a6f53" providerId="ADAL" clId="{7B29E825-51EE-4550-8AF6-212A929AE974}" dt="2025-10-07T13:07:34.202" v="29" actId="1076"/>
          <ac:picMkLst>
            <pc:docMk/>
            <pc:sldMk cId="0" sldId="258"/>
            <ac:picMk id="16" creationId="{69D1EF84-D618-27EC-A2C8-40FE9C8E76D3}"/>
          </ac:picMkLst>
        </pc:picChg>
        <pc:picChg chg="add mod">
          <ac:chgData name="Fanny Rolland" userId="ec47c5e3-3b3d-4045-898a-9f07921a6f53" providerId="ADAL" clId="{7B29E825-51EE-4550-8AF6-212A929AE974}" dt="2025-10-07T13:06:32.828" v="8"/>
          <ac:picMkLst>
            <pc:docMk/>
            <pc:sldMk cId="0" sldId="258"/>
            <ac:picMk id="17" creationId="{894C92F5-FF57-EE6C-4736-B3BF8E4C8295}"/>
          </ac:picMkLst>
        </pc:picChg>
        <pc:cxnChg chg="mod">
          <ac:chgData name="Fanny Rolland" userId="ec47c5e3-3b3d-4045-898a-9f07921a6f53" providerId="ADAL" clId="{7B29E825-51EE-4550-8AF6-212A929AE974}" dt="2025-10-07T13:08:40.679" v="44" actId="1076"/>
          <ac:cxnSpMkLst>
            <pc:docMk/>
            <pc:sldMk cId="0" sldId="258"/>
            <ac:cxnSpMk id="21" creationId="{5863206D-3262-4BB1-0E88-00DB24AEB1B4}"/>
          </ac:cxnSpMkLst>
        </pc:cxnChg>
        <pc:cxnChg chg="add mod">
          <ac:chgData name="Fanny Rolland" userId="ec47c5e3-3b3d-4045-898a-9f07921a6f53" providerId="ADAL" clId="{7B29E825-51EE-4550-8AF6-212A929AE974}" dt="2025-10-07T13:08:40.679" v="44" actId="1076"/>
          <ac:cxnSpMkLst>
            <pc:docMk/>
            <pc:sldMk cId="0" sldId="258"/>
            <ac:cxnSpMk id="28" creationId="{1F2D8C97-B1D8-D392-EBAD-CC705BAA4895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7T14:00:26.545" v="710" actId="1076"/>
        <pc:sldMkLst>
          <pc:docMk/>
          <pc:sldMk cId="0" sldId="259"/>
        </pc:sldMkLst>
        <pc:spChg chg="topLvl">
          <ac:chgData name="Fanny Rolland" userId="ec47c5e3-3b3d-4045-898a-9f07921a6f53" providerId="ADAL" clId="{7B29E825-51EE-4550-8AF6-212A929AE974}" dt="2025-10-07T13:12:37.091" v="83" actId="478"/>
          <ac:spMkLst>
            <pc:docMk/>
            <pc:sldMk cId="0" sldId="259"/>
            <ac:spMk id="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4:00:26.545" v="710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6:52.819" v="131" actId="107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0:54.799" v="61" actId="207"/>
          <ac:spMkLst>
            <pc:docMk/>
            <pc:sldMk cId="0" sldId="259"/>
            <ac:spMk id="2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4:20.498" v="110" actId="1076"/>
          <ac:spMkLst>
            <pc:docMk/>
            <pc:sldMk cId="0" sldId="259"/>
            <ac:spMk id="21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1:46.513" v="72" actId="114"/>
          <ac:spMkLst>
            <pc:docMk/>
            <pc:sldMk cId="0" sldId="259"/>
            <ac:spMk id="2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1:10.367" v="63" actId="207"/>
          <ac:spMkLst>
            <pc:docMk/>
            <pc:sldMk cId="0" sldId="259"/>
            <ac:spMk id="2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0:44.653" v="57" actId="17032"/>
          <ac:spMkLst>
            <pc:docMk/>
            <pc:sldMk cId="0" sldId="259"/>
            <ac:spMk id="2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4:35.347" v="114" actId="14100"/>
          <ac:spMkLst>
            <pc:docMk/>
            <pc:sldMk cId="0" sldId="259"/>
            <ac:spMk id="26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1:14.242" v="64" actId="207"/>
          <ac:spMkLst>
            <pc:docMk/>
            <pc:sldMk cId="0" sldId="259"/>
            <ac:spMk id="28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0:44.653" v="57" actId="17032"/>
          <ac:spMkLst>
            <pc:docMk/>
            <pc:sldMk cId="0" sldId="259"/>
            <ac:spMk id="2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4:53.119" v="118" actId="14100"/>
          <ac:spMkLst>
            <pc:docMk/>
            <pc:sldMk cId="0" sldId="259"/>
            <ac:spMk id="3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1:20.631" v="65" actId="207"/>
          <ac:spMkLst>
            <pc:docMk/>
            <pc:sldMk cId="0" sldId="259"/>
            <ac:spMk id="3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0:44.653" v="57" actId="17032"/>
          <ac:spMkLst>
            <pc:docMk/>
            <pc:sldMk cId="0" sldId="259"/>
            <ac:spMk id="33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5:08.849" v="122" actId="14100"/>
          <ac:spMkLst>
            <pc:docMk/>
            <pc:sldMk cId="0" sldId="259"/>
            <ac:spMk id="3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1:27.059" v="66" actId="207"/>
          <ac:spMkLst>
            <pc:docMk/>
            <pc:sldMk cId="0" sldId="259"/>
            <ac:spMk id="36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0:44.653" v="57" actId="17032"/>
          <ac:spMkLst>
            <pc:docMk/>
            <pc:sldMk cId="0" sldId="259"/>
            <ac:spMk id="37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15:28.618" v="127" actId="1076"/>
          <ac:spMkLst>
            <pc:docMk/>
            <pc:sldMk cId="0" sldId="259"/>
            <ac:spMk id="38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4:00:26.545" v="710" actId="1076"/>
          <ac:spMkLst>
            <pc:docMk/>
            <pc:sldMk cId="0" sldId="259"/>
            <ac:spMk id="39" creationId="{00000000-0000-0000-0000-000000000000}"/>
          </ac:spMkLst>
        </pc:spChg>
        <pc:spChg chg="add mod ord">
          <ac:chgData name="Fanny Rolland" userId="ec47c5e3-3b3d-4045-898a-9f07921a6f53" providerId="ADAL" clId="{7B29E825-51EE-4550-8AF6-212A929AE974}" dt="2025-10-07T14:00:26.545" v="710" actId="1076"/>
          <ac:spMkLst>
            <pc:docMk/>
            <pc:sldMk cId="0" sldId="259"/>
            <ac:spMk id="46" creationId="{C3E824DF-2875-8AD2-6264-10AE78BC19FC}"/>
          </ac:spMkLst>
        </pc:spChg>
        <pc:grpChg chg="mod">
          <ac:chgData name="Fanny Rolland" userId="ec47c5e3-3b3d-4045-898a-9f07921a6f53" providerId="ADAL" clId="{7B29E825-51EE-4550-8AF6-212A929AE974}" dt="2025-10-07T13:10:54.799" v="61" actId="207"/>
          <ac:grpSpMkLst>
            <pc:docMk/>
            <pc:sldMk cId="0" sldId="259"/>
            <ac:grpSpMk id="18" creationId="{00000000-0000-0000-0000-000000000000}"/>
          </ac:grpSpMkLst>
        </pc:grpChg>
        <pc:picChg chg="add mod">
          <ac:chgData name="Fanny Rolland" userId="ec47c5e3-3b3d-4045-898a-9f07921a6f53" providerId="ADAL" clId="{7B29E825-51EE-4550-8AF6-212A929AE974}" dt="2025-10-07T13:59:24.617" v="700"/>
          <ac:picMkLst>
            <pc:docMk/>
            <pc:sldMk cId="0" sldId="259"/>
            <ac:picMk id="47" creationId="{F3634F3A-9153-C392-746D-3B4DBBB32B4D}"/>
          </ac:picMkLst>
        </pc:picChg>
        <pc:picChg chg="add mod">
          <ac:chgData name="Fanny Rolland" userId="ec47c5e3-3b3d-4045-898a-9f07921a6f53" providerId="ADAL" clId="{7B29E825-51EE-4550-8AF6-212A929AE974}" dt="2025-10-07T13:59:24.617" v="700"/>
          <ac:picMkLst>
            <pc:docMk/>
            <pc:sldMk cId="0" sldId="259"/>
            <ac:picMk id="48" creationId="{1A355F33-D867-FE25-58DD-73CEB4F4ED92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7T13:47:55.002" v="552" actId="1076"/>
        <pc:sldMkLst>
          <pc:docMk/>
          <pc:sldMk cId="0" sldId="260"/>
        </pc:sldMkLst>
        <pc:spChg chg="mod">
          <ac:chgData name="Fanny Rolland" userId="ec47c5e3-3b3d-4045-898a-9f07921a6f53" providerId="ADAL" clId="{7B29E825-51EE-4550-8AF6-212A929AE974}" dt="2025-10-07T13:40:44.003" v="452" actId="1076"/>
          <ac:spMkLst>
            <pc:docMk/>
            <pc:sldMk cId="0" sldId="260"/>
            <ac:spMk id="5" creationId="{00000000-0000-0000-0000-000000000000}"/>
          </ac:spMkLst>
        </pc:spChg>
        <pc:spChg chg="mod topLvl">
          <ac:chgData name="Fanny Rolland" userId="ec47c5e3-3b3d-4045-898a-9f07921a6f53" providerId="ADAL" clId="{7B29E825-51EE-4550-8AF6-212A929AE974}" dt="2025-10-07T13:40:56.482" v="453" actId="165"/>
          <ac:spMkLst>
            <pc:docMk/>
            <pc:sldMk cId="0" sldId="260"/>
            <ac:spMk id="44" creationId="{00000000-0000-0000-0000-000000000000}"/>
          </ac:spMkLst>
        </pc:spChg>
        <pc:spChg chg="add mod">
          <ac:chgData name="Fanny Rolland" userId="ec47c5e3-3b3d-4045-898a-9f07921a6f53" providerId="ADAL" clId="{7B29E825-51EE-4550-8AF6-212A929AE974}" dt="2025-10-07T13:43:51.700" v="494" actId="207"/>
          <ac:spMkLst>
            <pc:docMk/>
            <pc:sldMk cId="0" sldId="260"/>
            <ac:spMk id="58" creationId="{9AA9BC18-21DC-EAD1-7F7F-F0E52D551095}"/>
          </ac:spMkLst>
        </pc:spChg>
        <pc:spChg chg="add mod">
          <ac:chgData name="Fanny Rolland" userId="ec47c5e3-3b3d-4045-898a-9f07921a6f53" providerId="ADAL" clId="{7B29E825-51EE-4550-8AF6-212A929AE974}" dt="2025-10-07T13:41:57.836" v="462" actId="1076"/>
          <ac:spMkLst>
            <pc:docMk/>
            <pc:sldMk cId="0" sldId="260"/>
            <ac:spMk id="62" creationId="{3FB293E3-1D69-6FBA-66E7-CC62BBEE5CC1}"/>
          </ac:spMkLst>
        </pc:spChg>
        <pc:spChg chg="add mod topLvl">
          <ac:chgData name="Fanny Rolland" userId="ec47c5e3-3b3d-4045-898a-9f07921a6f53" providerId="ADAL" clId="{7B29E825-51EE-4550-8AF6-212A929AE974}" dt="2025-10-07T13:40:56.482" v="453" actId="165"/>
          <ac:spMkLst>
            <pc:docMk/>
            <pc:sldMk cId="0" sldId="260"/>
            <ac:spMk id="69" creationId="{45D50FFB-F817-A92F-14FF-3A0A3F080A5B}"/>
          </ac:spMkLst>
        </pc:spChg>
        <pc:spChg chg="add mod topLvl">
          <ac:chgData name="Fanny Rolland" userId="ec47c5e3-3b3d-4045-898a-9f07921a6f53" providerId="ADAL" clId="{7B29E825-51EE-4550-8AF6-212A929AE974}" dt="2025-10-07T13:40:56.482" v="453" actId="165"/>
          <ac:spMkLst>
            <pc:docMk/>
            <pc:sldMk cId="0" sldId="260"/>
            <ac:spMk id="70" creationId="{67F18B2C-B891-E2EF-9D86-155105B115E8}"/>
          </ac:spMkLst>
        </pc:spChg>
        <pc:spChg chg="add mod topLvl">
          <ac:chgData name="Fanny Rolland" userId="ec47c5e3-3b3d-4045-898a-9f07921a6f53" providerId="ADAL" clId="{7B29E825-51EE-4550-8AF6-212A929AE974}" dt="2025-10-07T13:40:56.482" v="453" actId="165"/>
          <ac:spMkLst>
            <pc:docMk/>
            <pc:sldMk cId="0" sldId="260"/>
            <ac:spMk id="71" creationId="{C5069048-A389-E68A-7B5D-7D8A1D8932D7}"/>
          </ac:spMkLst>
        </pc:spChg>
        <pc:spChg chg="add mod topLvl">
          <ac:chgData name="Fanny Rolland" userId="ec47c5e3-3b3d-4045-898a-9f07921a6f53" providerId="ADAL" clId="{7B29E825-51EE-4550-8AF6-212A929AE974}" dt="2025-10-07T13:40:56.482" v="453" actId="165"/>
          <ac:spMkLst>
            <pc:docMk/>
            <pc:sldMk cId="0" sldId="260"/>
            <ac:spMk id="72" creationId="{71CFEB61-8D41-83FB-450A-72D7A50C80B0}"/>
          </ac:spMkLst>
        </pc:spChg>
        <pc:spChg chg="add mod topLvl">
          <ac:chgData name="Fanny Rolland" userId="ec47c5e3-3b3d-4045-898a-9f07921a6f53" providerId="ADAL" clId="{7B29E825-51EE-4550-8AF6-212A929AE974}" dt="2025-10-07T13:40:56.482" v="453" actId="165"/>
          <ac:spMkLst>
            <pc:docMk/>
            <pc:sldMk cId="0" sldId="260"/>
            <ac:spMk id="73" creationId="{305ECF70-5D6E-B0EE-0408-D25785907489}"/>
          </ac:spMkLst>
        </pc:spChg>
        <pc:spChg chg="add mod topLvl">
          <ac:chgData name="Fanny Rolland" userId="ec47c5e3-3b3d-4045-898a-9f07921a6f53" providerId="ADAL" clId="{7B29E825-51EE-4550-8AF6-212A929AE974}" dt="2025-10-07T13:40:56.482" v="453" actId="165"/>
          <ac:spMkLst>
            <pc:docMk/>
            <pc:sldMk cId="0" sldId="260"/>
            <ac:spMk id="74" creationId="{252EC794-DFD4-C8BE-536B-189C5B3AD9A2}"/>
          </ac:spMkLst>
        </pc:spChg>
        <pc:spChg chg="add mod">
          <ac:chgData name="Fanny Rolland" userId="ec47c5e3-3b3d-4045-898a-9f07921a6f53" providerId="ADAL" clId="{7B29E825-51EE-4550-8AF6-212A929AE974}" dt="2025-10-07T13:42:31.917" v="470" actId="1076"/>
          <ac:spMkLst>
            <pc:docMk/>
            <pc:sldMk cId="0" sldId="260"/>
            <ac:spMk id="81" creationId="{5E3BDEB0-2928-8A95-4802-9BEAD52E552C}"/>
          </ac:spMkLst>
        </pc:spChg>
        <pc:spChg chg="add mod">
          <ac:chgData name="Fanny Rolland" userId="ec47c5e3-3b3d-4045-898a-9f07921a6f53" providerId="ADAL" clId="{7B29E825-51EE-4550-8AF6-212A929AE974}" dt="2025-10-07T13:44:07.976" v="498" actId="207"/>
          <ac:spMkLst>
            <pc:docMk/>
            <pc:sldMk cId="0" sldId="260"/>
            <ac:spMk id="82" creationId="{F50E88A3-EFB8-C80F-7DCA-0098BE71FACA}"/>
          </ac:spMkLst>
        </pc:spChg>
        <pc:spChg chg="add mod">
          <ac:chgData name="Fanny Rolland" userId="ec47c5e3-3b3d-4045-898a-9f07921a6f53" providerId="ADAL" clId="{7B29E825-51EE-4550-8AF6-212A929AE974}" dt="2025-10-07T13:43:54.928" v="495" actId="207"/>
          <ac:spMkLst>
            <pc:docMk/>
            <pc:sldMk cId="0" sldId="260"/>
            <ac:spMk id="83" creationId="{8A7701AE-E84B-34AC-150C-88FCCEE154A1}"/>
          </ac:spMkLst>
        </pc:spChg>
        <pc:spChg chg="add mod">
          <ac:chgData name="Fanny Rolland" userId="ec47c5e3-3b3d-4045-898a-9f07921a6f53" providerId="ADAL" clId="{7B29E825-51EE-4550-8AF6-212A929AE974}" dt="2025-10-07T13:43:23.157" v="489" actId="1076"/>
          <ac:spMkLst>
            <pc:docMk/>
            <pc:sldMk cId="0" sldId="260"/>
            <ac:spMk id="84" creationId="{FBB7B1AF-3F9F-7FF0-E868-54EEBC62E25D}"/>
          </ac:spMkLst>
        </pc:spChg>
        <pc:spChg chg="add mod">
          <ac:chgData name="Fanny Rolland" userId="ec47c5e3-3b3d-4045-898a-9f07921a6f53" providerId="ADAL" clId="{7B29E825-51EE-4550-8AF6-212A929AE974}" dt="2025-10-07T13:45:04.121" v="511" actId="1076"/>
          <ac:spMkLst>
            <pc:docMk/>
            <pc:sldMk cId="0" sldId="260"/>
            <ac:spMk id="85" creationId="{C3499248-B0CD-BAB1-F84A-5AF7F195ABAE}"/>
          </ac:spMkLst>
        </pc:spChg>
        <pc:spChg chg="add mod">
          <ac:chgData name="Fanny Rolland" userId="ec47c5e3-3b3d-4045-898a-9f07921a6f53" providerId="ADAL" clId="{7B29E825-51EE-4550-8AF6-212A929AE974}" dt="2025-10-07T13:45:09.558" v="514" actId="1076"/>
          <ac:spMkLst>
            <pc:docMk/>
            <pc:sldMk cId="0" sldId="260"/>
            <ac:spMk id="86" creationId="{08E74094-4624-A377-5968-B170C0885F62}"/>
          </ac:spMkLst>
        </pc:spChg>
        <pc:spChg chg="add mod">
          <ac:chgData name="Fanny Rolland" userId="ec47c5e3-3b3d-4045-898a-9f07921a6f53" providerId="ADAL" clId="{7B29E825-51EE-4550-8AF6-212A929AE974}" dt="2025-10-07T13:46:41.578" v="533" actId="1076"/>
          <ac:spMkLst>
            <pc:docMk/>
            <pc:sldMk cId="0" sldId="260"/>
            <ac:spMk id="87" creationId="{322AE7C9-6A23-2A98-C2C2-E46827169826}"/>
          </ac:spMkLst>
        </pc:spChg>
        <pc:spChg chg="add mod">
          <ac:chgData name="Fanny Rolland" userId="ec47c5e3-3b3d-4045-898a-9f07921a6f53" providerId="ADAL" clId="{7B29E825-51EE-4550-8AF6-212A929AE974}" dt="2025-10-07T13:47:11.923" v="543" actId="1076"/>
          <ac:spMkLst>
            <pc:docMk/>
            <pc:sldMk cId="0" sldId="260"/>
            <ac:spMk id="88" creationId="{EF06F30B-4017-85EA-C7D8-EC9F2B34ACBA}"/>
          </ac:spMkLst>
        </pc:spChg>
        <pc:spChg chg="add mod">
          <ac:chgData name="Fanny Rolland" userId="ec47c5e3-3b3d-4045-898a-9f07921a6f53" providerId="ADAL" clId="{7B29E825-51EE-4550-8AF6-212A929AE974}" dt="2025-10-07T13:47:18.616" v="544" actId="1076"/>
          <ac:spMkLst>
            <pc:docMk/>
            <pc:sldMk cId="0" sldId="260"/>
            <ac:spMk id="89" creationId="{26781D16-40BA-34C7-DB3B-5AF6C64405C2}"/>
          </ac:spMkLst>
        </pc:spChg>
        <pc:spChg chg="add mod">
          <ac:chgData name="Fanny Rolland" userId="ec47c5e3-3b3d-4045-898a-9f07921a6f53" providerId="ADAL" clId="{7B29E825-51EE-4550-8AF6-212A929AE974}" dt="2025-10-07T13:47:34.643" v="549" actId="1076"/>
          <ac:spMkLst>
            <pc:docMk/>
            <pc:sldMk cId="0" sldId="260"/>
            <ac:spMk id="90" creationId="{02AAEE6E-51AB-47F8-C395-1B28A986E06B}"/>
          </ac:spMkLst>
        </pc:spChg>
        <pc:picChg chg="add mod">
          <ac:chgData name="Fanny Rolland" userId="ec47c5e3-3b3d-4045-898a-9f07921a6f53" providerId="ADAL" clId="{7B29E825-51EE-4550-8AF6-212A929AE974}" dt="2025-10-07T13:47:46.906" v="550"/>
          <ac:picMkLst>
            <pc:docMk/>
            <pc:sldMk cId="0" sldId="260"/>
            <ac:picMk id="147" creationId="{E49BE910-918D-C842-02F4-53735E41875B}"/>
          </ac:picMkLst>
        </pc:picChg>
        <pc:picChg chg="add mod">
          <ac:chgData name="Fanny Rolland" userId="ec47c5e3-3b3d-4045-898a-9f07921a6f53" providerId="ADAL" clId="{7B29E825-51EE-4550-8AF6-212A929AE974}" dt="2025-10-07T13:47:55.002" v="552" actId="1076"/>
          <ac:picMkLst>
            <pc:docMk/>
            <pc:sldMk cId="0" sldId="260"/>
            <ac:picMk id="148" creationId="{03BB1EF5-B637-1F74-F12C-4C0888C0752C}"/>
          </ac:picMkLst>
        </pc:picChg>
        <pc:cxnChg chg="mod">
          <ac:chgData name="Fanny Rolland" userId="ec47c5e3-3b3d-4045-898a-9f07921a6f53" providerId="ADAL" clId="{7B29E825-51EE-4550-8AF6-212A929AE974}" dt="2025-10-07T13:47:08.107" v="542" actId="14100"/>
          <ac:cxnSpMkLst>
            <pc:docMk/>
            <pc:sldMk cId="0" sldId="260"/>
            <ac:cxnSpMk id="63" creationId="{2D064C50-6337-E16B-7B3F-FB5792786C88}"/>
          </ac:cxnSpMkLst>
        </pc:cxnChg>
        <pc:cxnChg chg="add mod topLvl">
          <ac:chgData name="Fanny Rolland" userId="ec47c5e3-3b3d-4045-898a-9f07921a6f53" providerId="ADAL" clId="{7B29E825-51EE-4550-8AF6-212A929AE974}" dt="2025-10-07T13:42:01.067" v="463" actId="14100"/>
          <ac:cxnSpMkLst>
            <pc:docMk/>
            <pc:sldMk cId="0" sldId="260"/>
            <ac:cxnSpMk id="64" creationId="{9CC50E8D-8301-FE50-3AF5-9EB3F4F982EB}"/>
          </ac:cxnSpMkLst>
        </pc:cxnChg>
        <pc:cxnChg chg="add mod">
          <ac:chgData name="Fanny Rolland" userId="ec47c5e3-3b3d-4045-898a-9f07921a6f53" providerId="ADAL" clId="{7B29E825-51EE-4550-8AF6-212A929AE974}" dt="2025-10-07T13:42:20.637" v="468" actId="14100"/>
          <ac:cxnSpMkLst>
            <pc:docMk/>
            <pc:sldMk cId="0" sldId="260"/>
            <ac:cxnSpMk id="65" creationId="{232A11F9-A0EF-7900-8BA8-F47E71A8355D}"/>
          </ac:cxnSpMkLst>
        </pc:cxnChg>
        <pc:cxnChg chg="add mod">
          <ac:chgData name="Fanny Rolland" userId="ec47c5e3-3b3d-4045-898a-9f07921a6f53" providerId="ADAL" clId="{7B29E825-51EE-4550-8AF6-212A929AE974}" dt="2025-10-07T13:47:29.937" v="548" actId="14100"/>
          <ac:cxnSpMkLst>
            <pc:docMk/>
            <pc:sldMk cId="0" sldId="260"/>
            <ac:cxnSpMk id="66" creationId="{136CF5BE-9F0D-CB0A-8C20-6C2E453377D8}"/>
          </ac:cxnSpMkLst>
        </pc:cxnChg>
        <pc:cxnChg chg="add mod topLvl">
          <ac:chgData name="Fanny Rolland" userId="ec47c5e3-3b3d-4045-898a-9f07921a6f53" providerId="ADAL" clId="{7B29E825-51EE-4550-8AF6-212A929AE974}" dt="2025-10-07T13:43:35.006" v="492" actId="14100"/>
          <ac:cxnSpMkLst>
            <pc:docMk/>
            <pc:sldMk cId="0" sldId="260"/>
            <ac:cxnSpMk id="67" creationId="{EE92E83D-2F0E-FFF8-0452-B37101F2D91A}"/>
          </ac:cxnSpMkLst>
        </pc:cxnChg>
        <pc:cxnChg chg="mod">
          <ac:chgData name="Fanny Rolland" userId="ec47c5e3-3b3d-4045-898a-9f07921a6f53" providerId="ADAL" clId="{7B29E825-51EE-4550-8AF6-212A929AE974}" dt="2025-10-07T13:45:16.579" v="517" actId="14100"/>
          <ac:cxnSpMkLst>
            <pc:docMk/>
            <pc:sldMk cId="0" sldId="260"/>
            <ac:cxnSpMk id="68" creationId="{8D9AE458-8108-E05B-15AC-FE261BEF242F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7T13:56:20.026" v="682" actId="1076"/>
        <pc:sldMkLst>
          <pc:docMk/>
          <pc:sldMk cId="0" sldId="261"/>
        </pc:sldMkLst>
        <pc:spChg chg="mod">
          <ac:chgData name="Fanny Rolland" userId="ec47c5e3-3b3d-4045-898a-9f07921a6f53" providerId="ADAL" clId="{7B29E825-51EE-4550-8AF6-212A929AE974}" dt="2025-10-07T13:55:56.073" v="680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56:12.861" v="681" actId="1076"/>
          <ac:spMkLst>
            <pc:docMk/>
            <pc:sldMk cId="0" sldId="261"/>
            <ac:spMk id="5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56:20.026" v="682" actId="1076"/>
          <ac:spMkLst>
            <pc:docMk/>
            <pc:sldMk cId="0" sldId="261"/>
            <ac:spMk id="5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3:53:20.963" v="648" actId="14100"/>
          <ac:spMkLst>
            <pc:docMk/>
            <pc:sldMk cId="0" sldId="261"/>
            <ac:spMk id="56" creationId="{00000000-0000-0000-0000-000000000000}"/>
          </ac:spMkLst>
        </pc:spChg>
        <pc:spChg chg="add del mod">
          <ac:chgData name="Fanny Rolland" userId="ec47c5e3-3b3d-4045-898a-9f07921a6f53" providerId="ADAL" clId="{7B29E825-51EE-4550-8AF6-212A929AE974}" dt="2025-10-07T13:51:30.936" v="615" actId="164"/>
          <ac:spMkLst>
            <pc:docMk/>
            <pc:sldMk cId="0" sldId="261"/>
            <ac:spMk id="61" creationId="{0DF0BF5B-3C63-BF6A-60BA-89AEF42BBE15}"/>
          </ac:spMkLst>
        </pc:spChg>
        <pc:spChg chg="add del mod">
          <ac:chgData name="Fanny Rolland" userId="ec47c5e3-3b3d-4045-898a-9f07921a6f53" providerId="ADAL" clId="{7B29E825-51EE-4550-8AF6-212A929AE974}" dt="2025-10-07T13:51:30.936" v="615" actId="164"/>
          <ac:spMkLst>
            <pc:docMk/>
            <pc:sldMk cId="0" sldId="261"/>
            <ac:spMk id="62" creationId="{79789178-9428-0F44-1D4B-8BBD0DFB4C7E}"/>
          </ac:spMkLst>
        </pc:spChg>
        <pc:spChg chg="add del mod">
          <ac:chgData name="Fanny Rolland" userId="ec47c5e3-3b3d-4045-898a-9f07921a6f53" providerId="ADAL" clId="{7B29E825-51EE-4550-8AF6-212A929AE974}" dt="2025-10-07T13:51:30.936" v="615" actId="164"/>
          <ac:spMkLst>
            <pc:docMk/>
            <pc:sldMk cId="0" sldId="261"/>
            <ac:spMk id="64" creationId="{42B9288E-7E04-EAF9-E54E-8DD06A3F938A}"/>
          </ac:spMkLst>
        </pc:spChg>
        <pc:spChg chg="add del mod">
          <ac:chgData name="Fanny Rolland" userId="ec47c5e3-3b3d-4045-898a-9f07921a6f53" providerId="ADAL" clId="{7B29E825-51EE-4550-8AF6-212A929AE974}" dt="2025-10-07T13:51:30.936" v="615" actId="164"/>
          <ac:spMkLst>
            <pc:docMk/>
            <pc:sldMk cId="0" sldId="261"/>
            <ac:spMk id="65" creationId="{810A0EAB-00A5-A0D8-8308-036B7BE6DE51}"/>
          </ac:spMkLst>
        </pc:spChg>
        <pc:spChg chg="add del mod">
          <ac:chgData name="Fanny Rolland" userId="ec47c5e3-3b3d-4045-898a-9f07921a6f53" providerId="ADAL" clId="{7B29E825-51EE-4550-8AF6-212A929AE974}" dt="2025-10-07T13:52:10.449" v="624" actId="113"/>
          <ac:spMkLst>
            <pc:docMk/>
            <pc:sldMk cId="0" sldId="261"/>
            <ac:spMk id="66" creationId="{648CB949-00AB-9D61-A3B2-683DCA9BB957}"/>
          </ac:spMkLst>
        </pc:spChg>
        <pc:spChg chg="add del mod">
          <ac:chgData name="Fanny Rolland" userId="ec47c5e3-3b3d-4045-898a-9f07921a6f53" providerId="ADAL" clId="{7B29E825-51EE-4550-8AF6-212A929AE974}" dt="2025-10-07T13:52:15.354" v="626" actId="113"/>
          <ac:spMkLst>
            <pc:docMk/>
            <pc:sldMk cId="0" sldId="261"/>
            <ac:spMk id="67" creationId="{14A28987-FF5C-7FFF-FC31-BB9334F42E63}"/>
          </ac:spMkLst>
        </pc:spChg>
        <pc:spChg chg="add del mod">
          <ac:chgData name="Fanny Rolland" userId="ec47c5e3-3b3d-4045-898a-9f07921a6f53" providerId="ADAL" clId="{7B29E825-51EE-4550-8AF6-212A929AE974}" dt="2025-10-07T13:52:23.434" v="630" actId="113"/>
          <ac:spMkLst>
            <pc:docMk/>
            <pc:sldMk cId="0" sldId="261"/>
            <ac:spMk id="68" creationId="{19913947-5150-5C29-EF15-05266160EE76}"/>
          </ac:spMkLst>
        </pc:spChg>
        <pc:spChg chg="add del mod">
          <ac:chgData name="Fanny Rolland" userId="ec47c5e3-3b3d-4045-898a-9f07921a6f53" providerId="ADAL" clId="{7B29E825-51EE-4550-8AF6-212A929AE974}" dt="2025-10-07T13:52:27.363" v="632" actId="113"/>
          <ac:spMkLst>
            <pc:docMk/>
            <pc:sldMk cId="0" sldId="261"/>
            <ac:spMk id="69" creationId="{41E93970-87CF-0188-4A1C-C95DCD749619}"/>
          </ac:spMkLst>
        </pc:spChg>
        <pc:spChg chg="add del mod">
          <ac:chgData name="Fanny Rolland" userId="ec47c5e3-3b3d-4045-898a-9f07921a6f53" providerId="ADAL" clId="{7B29E825-51EE-4550-8AF6-212A929AE974}" dt="2025-10-07T13:52:31.291" v="634" actId="113"/>
          <ac:spMkLst>
            <pc:docMk/>
            <pc:sldMk cId="0" sldId="261"/>
            <ac:spMk id="70" creationId="{2DC3E653-8B1F-7557-3BA8-152AEF362A73}"/>
          </ac:spMkLst>
        </pc:spChg>
        <pc:spChg chg="add del mod">
          <ac:chgData name="Fanny Rolland" userId="ec47c5e3-3b3d-4045-898a-9f07921a6f53" providerId="ADAL" clId="{7B29E825-51EE-4550-8AF6-212A929AE974}" dt="2025-10-07T13:52:35.258" v="636" actId="113"/>
          <ac:spMkLst>
            <pc:docMk/>
            <pc:sldMk cId="0" sldId="261"/>
            <ac:spMk id="71" creationId="{174A29DA-C927-E29E-02A7-09F2FAF4BB73}"/>
          </ac:spMkLst>
        </pc:spChg>
        <pc:spChg chg="add mod">
          <ac:chgData name="Fanny Rolland" userId="ec47c5e3-3b3d-4045-898a-9f07921a6f53" providerId="ADAL" clId="{7B29E825-51EE-4550-8AF6-212A929AE974}" dt="2025-10-07T13:56:12.861" v="681" actId="1076"/>
          <ac:spMkLst>
            <pc:docMk/>
            <pc:sldMk cId="0" sldId="261"/>
            <ac:spMk id="73" creationId="{A3EDBD78-5F2F-ECDC-A69C-A67CA4086731}"/>
          </ac:spMkLst>
        </pc:spChg>
        <pc:spChg chg="add mod">
          <ac:chgData name="Fanny Rolland" userId="ec47c5e3-3b3d-4045-898a-9f07921a6f53" providerId="ADAL" clId="{7B29E825-51EE-4550-8AF6-212A929AE974}" dt="2025-10-07T13:56:20.026" v="682" actId="1076"/>
          <ac:spMkLst>
            <pc:docMk/>
            <pc:sldMk cId="0" sldId="261"/>
            <ac:spMk id="76" creationId="{44934B1E-7E20-0495-5FF2-0D2F246F656D}"/>
          </ac:spMkLst>
        </pc:spChg>
        <pc:spChg chg="add mod">
          <ac:chgData name="Fanny Rolland" userId="ec47c5e3-3b3d-4045-898a-9f07921a6f53" providerId="ADAL" clId="{7B29E825-51EE-4550-8AF6-212A929AE974}" dt="2025-10-07T13:53:31.069" v="650" actId="20577"/>
          <ac:spMkLst>
            <pc:docMk/>
            <pc:sldMk cId="0" sldId="261"/>
            <ac:spMk id="78" creationId="{D62049DB-DCA6-BE5B-9589-FA2D8C279509}"/>
          </ac:spMkLst>
        </pc:spChg>
        <pc:spChg chg="add mod">
          <ac:chgData name="Fanny Rolland" userId="ec47c5e3-3b3d-4045-898a-9f07921a6f53" providerId="ADAL" clId="{7B29E825-51EE-4550-8AF6-212A929AE974}" dt="2025-10-07T13:56:12.861" v="681" actId="1076"/>
          <ac:spMkLst>
            <pc:docMk/>
            <pc:sldMk cId="0" sldId="261"/>
            <ac:spMk id="80" creationId="{19630B79-94A4-2B44-68D3-131252582BFC}"/>
          </ac:spMkLst>
        </pc:spChg>
        <pc:spChg chg="add mod">
          <ac:chgData name="Fanny Rolland" userId="ec47c5e3-3b3d-4045-898a-9f07921a6f53" providerId="ADAL" clId="{7B29E825-51EE-4550-8AF6-212A929AE974}" dt="2025-10-07T13:56:20.026" v="682" actId="1076"/>
          <ac:spMkLst>
            <pc:docMk/>
            <pc:sldMk cId="0" sldId="261"/>
            <ac:spMk id="81" creationId="{97B2C6FB-05A9-83D1-AE3B-9287503F2A17}"/>
          </ac:spMkLst>
        </pc:spChg>
        <pc:spChg chg="add mod">
          <ac:chgData name="Fanny Rolland" userId="ec47c5e3-3b3d-4045-898a-9f07921a6f53" providerId="ADAL" clId="{7B29E825-51EE-4550-8AF6-212A929AE974}" dt="2025-10-07T13:54:31.785" v="667" actId="1076"/>
          <ac:spMkLst>
            <pc:docMk/>
            <pc:sldMk cId="0" sldId="261"/>
            <ac:spMk id="82" creationId="{35FC4B7F-C253-C7C0-4A43-380CC912E714}"/>
          </ac:spMkLst>
        </pc:spChg>
        <pc:spChg chg="add mod">
          <ac:chgData name="Fanny Rolland" userId="ec47c5e3-3b3d-4045-898a-9f07921a6f53" providerId="ADAL" clId="{7B29E825-51EE-4550-8AF6-212A929AE974}" dt="2025-10-07T13:56:12.861" v="681" actId="1076"/>
          <ac:spMkLst>
            <pc:docMk/>
            <pc:sldMk cId="0" sldId="261"/>
            <ac:spMk id="83" creationId="{61B1AB0F-E9CF-F2E2-FE5C-0782CBE8C295}"/>
          </ac:spMkLst>
        </pc:spChg>
        <pc:spChg chg="add mod">
          <ac:chgData name="Fanny Rolland" userId="ec47c5e3-3b3d-4045-898a-9f07921a6f53" providerId="ADAL" clId="{7B29E825-51EE-4550-8AF6-212A929AE974}" dt="2025-10-07T13:56:20.026" v="682" actId="1076"/>
          <ac:spMkLst>
            <pc:docMk/>
            <pc:sldMk cId="0" sldId="261"/>
            <ac:spMk id="85" creationId="{39088ACD-C8CD-F55C-512B-C9D6352DBD70}"/>
          </ac:spMkLst>
        </pc:spChg>
        <pc:spChg chg="add mod">
          <ac:chgData name="Fanny Rolland" userId="ec47c5e3-3b3d-4045-898a-9f07921a6f53" providerId="ADAL" clId="{7B29E825-51EE-4550-8AF6-212A929AE974}" dt="2025-10-07T13:54:31.785" v="667" actId="1076"/>
          <ac:spMkLst>
            <pc:docMk/>
            <pc:sldMk cId="0" sldId="261"/>
            <ac:spMk id="87" creationId="{23519AFD-56DA-4D7A-47B3-99FFB43C699E}"/>
          </ac:spMkLst>
        </pc:spChg>
        <pc:grpChg chg="mod">
          <ac:chgData name="Fanny Rolland" userId="ec47c5e3-3b3d-4045-898a-9f07921a6f53" providerId="ADAL" clId="{7B29E825-51EE-4550-8AF6-212A929AE974}" dt="2025-10-07T13:54:36.341" v="668" actId="1076"/>
          <ac:grpSpMkLst>
            <pc:docMk/>
            <pc:sldMk cId="0" sldId="261"/>
            <ac:grpSpMk id="72" creationId="{C9E96579-5C33-D116-F87D-8E98B3458045}"/>
          </ac:grpSpMkLst>
        </pc:grpChg>
        <pc:picChg chg="add mod">
          <ac:chgData name="Fanny Rolland" userId="ec47c5e3-3b3d-4045-898a-9f07921a6f53" providerId="ADAL" clId="{7B29E825-51EE-4550-8AF6-212A929AE974}" dt="2025-10-07T13:55:52.196" v="679"/>
          <ac:picMkLst>
            <pc:docMk/>
            <pc:sldMk cId="0" sldId="261"/>
            <ac:picMk id="89" creationId="{942A00CA-D808-28B5-7F82-B946640EC78A}"/>
          </ac:picMkLst>
        </pc:picChg>
        <pc:picChg chg="add mod">
          <ac:chgData name="Fanny Rolland" userId="ec47c5e3-3b3d-4045-898a-9f07921a6f53" providerId="ADAL" clId="{7B29E825-51EE-4550-8AF6-212A929AE974}" dt="2025-10-07T13:55:52.196" v="679"/>
          <ac:picMkLst>
            <pc:docMk/>
            <pc:sldMk cId="0" sldId="261"/>
            <ac:picMk id="90" creationId="{02E84C6B-B28D-AE10-A769-85AB11CEE73A}"/>
          </ac:picMkLst>
        </pc:picChg>
        <pc:cxnChg chg="add mod">
          <ac:chgData name="Fanny Rolland" userId="ec47c5e3-3b3d-4045-898a-9f07921a6f53" providerId="ADAL" clId="{7B29E825-51EE-4550-8AF6-212A929AE974}" dt="2025-10-07T13:54:52.559" v="671" actId="1582"/>
          <ac:cxnSpMkLst>
            <pc:docMk/>
            <pc:sldMk cId="0" sldId="261"/>
            <ac:cxnSpMk id="74" creationId="{4727F338-FDD4-796B-C485-5B2F2AC5197B}"/>
          </ac:cxnSpMkLst>
        </pc:cxnChg>
        <pc:cxnChg chg="add mod">
          <ac:chgData name="Fanny Rolland" userId="ec47c5e3-3b3d-4045-898a-9f07921a6f53" providerId="ADAL" clId="{7B29E825-51EE-4550-8AF6-212A929AE974}" dt="2025-10-07T13:56:20.026" v="682" actId="1076"/>
          <ac:cxnSpMkLst>
            <pc:docMk/>
            <pc:sldMk cId="0" sldId="261"/>
            <ac:cxnSpMk id="77" creationId="{BA29F219-7518-BFAC-8B0E-AE918AACC9F3}"/>
          </ac:cxnSpMkLst>
        </pc:cxnChg>
        <pc:cxnChg chg="add mod">
          <ac:chgData name="Fanny Rolland" userId="ec47c5e3-3b3d-4045-898a-9f07921a6f53" providerId="ADAL" clId="{7B29E825-51EE-4550-8AF6-212A929AE974}" dt="2025-10-07T13:55:24.796" v="677" actId="1582"/>
          <ac:cxnSpMkLst>
            <pc:docMk/>
            <pc:sldMk cId="0" sldId="261"/>
            <ac:cxnSpMk id="79" creationId="{7316AEB6-AA09-6CF8-B0D3-0E9794848350}"/>
          </ac:cxnSpMkLst>
        </pc:cxnChg>
        <pc:cxnChg chg="add mod">
          <ac:chgData name="Fanny Rolland" userId="ec47c5e3-3b3d-4045-898a-9f07921a6f53" providerId="ADAL" clId="{7B29E825-51EE-4550-8AF6-212A929AE974}" dt="2025-10-07T13:56:12.861" v="681" actId="1076"/>
          <ac:cxnSpMkLst>
            <pc:docMk/>
            <pc:sldMk cId="0" sldId="261"/>
            <ac:cxnSpMk id="84" creationId="{3CC4C749-B652-4CDE-ED1D-B01D162203D6}"/>
          </ac:cxnSpMkLst>
        </pc:cxnChg>
        <pc:cxnChg chg="add mod">
          <ac:chgData name="Fanny Rolland" userId="ec47c5e3-3b3d-4045-898a-9f07921a6f53" providerId="ADAL" clId="{7B29E825-51EE-4550-8AF6-212A929AE974}" dt="2025-10-07T13:56:20.026" v="682" actId="1076"/>
          <ac:cxnSpMkLst>
            <pc:docMk/>
            <pc:sldMk cId="0" sldId="261"/>
            <ac:cxnSpMk id="86" creationId="{5041C641-9AB8-EA49-00EC-6C33765E27F2}"/>
          </ac:cxnSpMkLst>
        </pc:cxnChg>
        <pc:cxnChg chg="add mod">
          <ac:chgData name="Fanny Rolland" userId="ec47c5e3-3b3d-4045-898a-9f07921a6f53" providerId="ADAL" clId="{7B29E825-51EE-4550-8AF6-212A929AE974}" dt="2025-10-07T13:54:52.559" v="671" actId="1582"/>
          <ac:cxnSpMkLst>
            <pc:docMk/>
            <pc:sldMk cId="0" sldId="261"/>
            <ac:cxnSpMk id="88" creationId="{B376E218-6BDC-67B9-189D-26D460CA4FB0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7T14:02:09.674" v="747" actId="1076"/>
        <pc:sldMkLst>
          <pc:docMk/>
          <pc:sldMk cId="0" sldId="262"/>
        </pc:sldMkLst>
        <pc:spChg chg="add mod">
          <ac:chgData name="Fanny Rolland" userId="ec47c5e3-3b3d-4045-898a-9f07921a6f53" providerId="ADAL" clId="{7B29E825-51EE-4550-8AF6-212A929AE974}" dt="2025-10-07T14:01:33.800" v="727" actId="20577"/>
          <ac:spMkLst>
            <pc:docMk/>
            <pc:sldMk cId="0" sldId="262"/>
            <ac:spMk id="20" creationId="{46A28811-2694-446D-C0EB-3B119D81DCF6}"/>
          </ac:spMkLst>
        </pc:spChg>
        <pc:spChg chg="add mod">
          <ac:chgData name="Fanny Rolland" userId="ec47c5e3-3b3d-4045-898a-9f07921a6f53" providerId="ADAL" clId="{7B29E825-51EE-4550-8AF6-212A929AE974}" dt="2025-10-07T14:01:38.114" v="737" actId="20577"/>
          <ac:spMkLst>
            <pc:docMk/>
            <pc:sldMk cId="0" sldId="262"/>
            <ac:spMk id="21" creationId="{58CBBB80-6ABC-28AB-AA62-2FA1378E2879}"/>
          </ac:spMkLst>
        </pc:spChg>
        <pc:spChg chg="add mod">
          <ac:chgData name="Fanny Rolland" userId="ec47c5e3-3b3d-4045-898a-9f07921a6f53" providerId="ADAL" clId="{7B29E825-51EE-4550-8AF6-212A929AE974}" dt="2025-10-07T14:01:54.883" v="744" actId="14100"/>
          <ac:spMkLst>
            <pc:docMk/>
            <pc:sldMk cId="0" sldId="262"/>
            <ac:spMk id="26" creationId="{9510413D-A1D1-ACE9-FD15-CBB5F50FC479}"/>
          </ac:spMkLst>
        </pc:spChg>
        <pc:spChg chg="add mod">
          <ac:chgData name="Fanny Rolland" userId="ec47c5e3-3b3d-4045-898a-9f07921a6f53" providerId="ADAL" clId="{7B29E825-51EE-4550-8AF6-212A929AE974}" dt="2025-10-07T14:02:09.674" v="747" actId="1076"/>
          <ac:spMkLst>
            <pc:docMk/>
            <pc:sldMk cId="0" sldId="262"/>
            <ac:spMk id="27" creationId="{CE1BCA62-38B6-6540-FA78-AF43E1CC9F49}"/>
          </ac:spMkLst>
        </pc:spChg>
        <pc:picChg chg="add mod">
          <ac:chgData name="Fanny Rolland" userId="ec47c5e3-3b3d-4045-898a-9f07921a6f53" providerId="ADAL" clId="{7B29E825-51EE-4550-8AF6-212A929AE974}" dt="2025-10-07T14:01:44.405" v="740" actId="1076"/>
          <ac:picMkLst>
            <pc:docMk/>
            <pc:sldMk cId="0" sldId="262"/>
            <ac:picMk id="19" creationId="{A763808C-85B1-DCF1-AC07-3599AE341E23}"/>
          </ac:picMkLst>
        </pc:picChg>
        <pc:cxnChg chg="add mod">
          <ac:chgData name="Fanny Rolland" userId="ec47c5e3-3b3d-4045-898a-9f07921a6f53" providerId="ADAL" clId="{7B29E825-51EE-4550-8AF6-212A929AE974}" dt="2025-10-07T14:01:11.899" v="724"/>
          <ac:cxnSpMkLst>
            <pc:docMk/>
            <pc:sldMk cId="0" sldId="262"/>
            <ac:cxnSpMk id="22" creationId="{EF8228E6-48BC-FEF3-0355-123D8F8EF721}"/>
          </ac:cxnSpMkLst>
        </pc:cxnChg>
        <pc:cxnChg chg="add mod">
          <ac:chgData name="Fanny Rolland" userId="ec47c5e3-3b3d-4045-898a-9f07921a6f53" providerId="ADAL" clId="{7B29E825-51EE-4550-8AF6-212A929AE974}" dt="2025-10-07T14:01:11.899" v="724"/>
          <ac:cxnSpMkLst>
            <pc:docMk/>
            <pc:sldMk cId="0" sldId="262"/>
            <ac:cxnSpMk id="25" creationId="{350F25CD-B8DA-DC36-9CCE-79713537C943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7T14:16:46.375" v="877" actId="1076"/>
        <pc:sldMkLst>
          <pc:docMk/>
          <pc:sldMk cId="0" sldId="263"/>
        </pc:sldMkLst>
        <pc:spChg chg="mod">
          <ac:chgData name="Fanny Rolland" userId="ec47c5e3-3b3d-4045-898a-9f07921a6f53" providerId="ADAL" clId="{7B29E825-51EE-4550-8AF6-212A929AE974}" dt="2025-10-07T14:16:33.058" v="875" actId="1076"/>
          <ac:spMkLst>
            <pc:docMk/>
            <pc:sldMk cId="0" sldId="263"/>
            <ac:spMk id="6" creationId="{00000000-0000-0000-0000-000000000000}"/>
          </ac:spMkLst>
        </pc:spChg>
        <pc:spChg chg="mod ord">
          <ac:chgData name="Fanny Rolland" userId="ec47c5e3-3b3d-4045-898a-9f07921a6f53" providerId="ADAL" clId="{7B29E825-51EE-4550-8AF6-212A929AE974}" dt="2025-10-07T14:16:43.097" v="876" actId="1076"/>
          <ac:spMkLst>
            <pc:docMk/>
            <pc:sldMk cId="0" sldId="263"/>
            <ac:spMk id="14" creationId="{00000000-0000-0000-0000-000000000000}"/>
          </ac:spMkLst>
        </pc:spChg>
        <pc:spChg chg="add mod">
          <ac:chgData name="Fanny Rolland" userId="ec47c5e3-3b3d-4045-898a-9f07921a6f53" providerId="ADAL" clId="{7B29E825-51EE-4550-8AF6-212A929AE974}" dt="2025-10-07T14:16:13.904" v="869" actId="1076"/>
          <ac:spMkLst>
            <pc:docMk/>
            <pc:sldMk cId="0" sldId="263"/>
            <ac:spMk id="23" creationId="{CB2BFB19-7406-2B98-C68B-201E1243085D}"/>
          </ac:spMkLst>
        </pc:spChg>
        <pc:picChg chg="add mod">
          <ac:chgData name="Fanny Rolland" userId="ec47c5e3-3b3d-4045-898a-9f07921a6f53" providerId="ADAL" clId="{7B29E825-51EE-4550-8AF6-212A929AE974}" dt="2025-10-07T14:03:19.134" v="757"/>
          <ac:picMkLst>
            <pc:docMk/>
            <pc:sldMk cId="0" sldId="263"/>
            <ac:picMk id="16" creationId="{64CC77D5-AE5D-25D7-ED01-3B7F0313023D}"/>
          </ac:picMkLst>
        </pc:picChg>
        <pc:picChg chg="add mod">
          <ac:chgData name="Fanny Rolland" userId="ec47c5e3-3b3d-4045-898a-9f07921a6f53" providerId="ADAL" clId="{7B29E825-51EE-4550-8AF6-212A929AE974}" dt="2025-10-07T14:03:19.134" v="757"/>
          <ac:picMkLst>
            <pc:docMk/>
            <pc:sldMk cId="0" sldId="263"/>
            <ac:picMk id="17" creationId="{CCF4D798-6F29-AE8D-6740-95280DFE5DA6}"/>
          </ac:picMkLst>
        </pc:picChg>
        <pc:picChg chg="add mod ord">
          <ac:chgData name="Fanny Rolland" userId="ec47c5e3-3b3d-4045-898a-9f07921a6f53" providerId="ADAL" clId="{7B29E825-51EE-4550-8AF6-212A929AE974}" dt="2025-10-07T14:16:46.375" v="877" actId="1076"/>
          <ac:picMkLst>
            <pc:docMk/>
            <pc:sldMk cId="0" sldId="263"/>
            <ac:picMk id="25" creationId="{68EF51CA-027E-BC38-B429-757317837114}"/>
          </ac:picMkLst>
        </pc:picChg>
        <pc:picChg chg="add mod">
          <ac:chgData name="Fanny Rolland" userId="ec47c5e3-3b3d-4045-898a-9f07921a6f53" providerId="ADAL" clId="{7B29E825-51EE-4550-8AF6-212A929AE974}" dt="2025-10-07T14:16:20.097" v="871" actId="1076"/>
          <ac:picMkLst>
            <pc:docMk/>
            <pc:sldMk cId="0" sldId="263"/>
            <ac:picMk id="30" creationId="{5916B27D-4BB8-07DB-028E-369B814C698D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7T14:22:54.820" v="965" actId="20577"/>
        <pc:sldMkLst>
          <pc:docMk/>
          <pc:sldMk cId="0" sldId="264"/>
        </pc:sldMkLst>
        <pc:spChg chg="mod">
          <ac:chgData name="Fanny Rolland" userId="ec47c5e3-3b3d-4045-898a-9f07921a6f53" providerId="ADAL" clId="{7B29E825-51EE-4550-8AF6-212A929AE974}" dt="2025-10-07T14:22:20.653" v="926" actId="1076"/>
          <ac:spMkLst>
            <pc:docMk/>
            <pc:sldMk cId="0" sldId="264"/>
            <ac:spMk id="3" creationId="{00000000-0000-0000-0000-000000000000}"/>
          </ac:spMkLst>
        </pc:spChg>
        <pc:spChg chg="topLvl">
          <ac:chgData name="Fanny Rolland" userId="ec47c5e3-3b3d-4045-898a-9f07921a6f53" providerId="ADAL" clId="{7B29E825-51EE-4550-8AF6-212A929AE974}" dt="2025-10-07T14:17:48.125" v="893" actId="478"/>
          <ac:spMkLst>
            <pc:docMk/>
            <pc:sldMk cId="0" sldId="264"/>
            <ac:spMk id="13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4:22:54.820" v="965" actId="20577"/>
          <ac:spMkLst>
            <pc:docMk/>
            <pc:sldMk cId="0" sldId="264"/>
            <ac:spMk id="14" creationId="{00000000-0000-0000-0000-000000000000}"/>
          </ac:spMkLst>
        </pc:spChg>
        <pc:picChg chg="add del mod ord">
          <ac:chgData name="Fanny Rolland" userId="ec47c5e3-3b3d-4045-898a-9f07921a6f53" providerId="ADAL" clId="{7B29E825-51EE-4550-8AF6-212A929AE974}" dt="2025-10-07T14:22:26.324" v="927" actId="1076"/>
          <ac:picMkLst>
            <pc:docMk/>
            <pc:sldMk cId="0" sldId="264"/>
            <ac:picMk id="16" creationId="{D3777028-8D4D-E7E3-0896-1219BB5657F8}"/>
          </ac:picMkLst>
        </pc:picChg>
        <pc:picChg chg="add mod ord">
          <ac:chgData name="Fanny Rolland" userId="ec47c5e3-3b3d-4045-898a-9f07921a6f53" providerId="ADAL" clId="{7B29E825-51EE-4550-8AF6-212A929AE974}" dt="2025-10-07T14:22:20.653" v="926" actId="1076"/>
          <ac:picMkLst>
            <pc:docMk/>
            <pc:sldMk cId="0" sldId="264"/>
            <ac:picMk id="18" creationId="{6FE1194D-BBC0-8172-66BF-B4E59EF1E91E}"/>
          </ac:picMkLst>
        </pc:picChg>
        <pc:picChg chg="add mod">
          <ac:chgData name="Fanny Rolland" userId="ec47c5e3-3b3d-4045-898a-9f07921a6f53" providerId="ADAL" clId="{7B29E825-51EE-4550-8AF6-212A929AE974}" dt="2025-10-07T14:21:46.789" v="916"/>
          <ac:picMkLst>
            <pc:docMk/>
            <pc:sldMk cId="0" sldId="264"/>
            <ac:picMk id="19" creationId="{86169480-1136-A82F-D2AD-94629BA55DFF}"/>
          </ac:picMkLst>
        </pc:picChg>
        <pc:picChg chg="add mod">
          <ac:chgData name="Fanny Rolland" userId="ec47c5e3-3b3d-4045-898a-9f07921a6f53" providerId="ADAL" clId="{7B29E825-51EE-4550-8AF6-212A929AE974}" dt="2025-10-07T14:21:46.789" v="916"/>
          <ac:picMkLst>
            <pc:docMk/>
            <pc:sldMk cId="0" sldId="264"/>
            <ac:picMk id="20" creationId="{08895924-8BAA-CE5A-4707-8777F4A3DDDD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7T14:33:23.306" v="1191"/>
        <pc:sldMkLst>
          <pc:docMk/>
          <pc:sldMk cId="0" sldId="265"/>
        </pc:sldMkLst>
        <pc:spChg chg="mod topLvl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6" creationId="{00000000-0000-0000-0000-000000000000}"/>
          </ac:spMkLst>
        </pc:spChg>
        <pc:spChg chg="mod topLvl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10" creationId="{00000000-0000-0000-0000-000000000000}"/>
          </ac:spMkLst>
        </pc:spChg>
        <pc:spChg chg="mod topLvl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17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1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2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21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4:33:19.153" v="1190" actId="1076"/>
          <ac:spMkLst>
            <pc:docMk/>
            <pc:sldMk cId="0" sldId="265"/>
            <ac:spMk id="2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36" creationId="{00000000-0000-0000-0000-000000000000}"/>
          </ac:spMkLst>
        </pc:spChg>
        <pc:spChg chg="add mod">
          <ac:chgData name="Fanny Rolland" userId="ec47c5e3-3b3d-4045-898a-9f07921a6f53" providerId="ADAL" clId="{7B29E825-51EE-4550-8AF6-212A929AE974}" dt="2025-10-07T14:25:55.023" v="979" actId="164"/>
          <ac:spMkLst>
            <pc:docMk/>
            <pc:sldMk cId="0" sldId="265"/>
            <ac:spMk id="52" creationId="{F62A0B08-42AD-4F3E-96D6-269897C8EA23}"/>
          </ac:spMkLst>
        </pc:spChg>
        <pc:spChg chg="add mod">
          <ac:chgData name="Fanny Rolland" userId="ec47c5e3-3b3d-4045-898a-9f07921a6f53" providerId="ADAL" clId="{7B29E825-51EE-4550-8AF6-212A929AE974}" dt="2025-10-07T14:25:55.023" v="979" actId="164"/>
          <ac:spMkLst>
            <pc:docMk/>
            <pc:sldMk cId="0" sldId="265"/>
            <ac:spMk id="53" creationId="{F7A874EC-C21B-7B4A-8C62-5C8C877531D6}"/>
          </ac:spMkLst>
        </pc:spChg>
        <pc:spChg chg="add mod">
          <ac:chgData name="Fanny Rolland" userId="ec47c5e3-3b3d-4045-898a-9f07921a6f53" providerId="ADAL" clId="{7B29E825-51EE-4550-8AF6-212A929AE974}" dt="2025-10-07T14:25:55.023" v="979" actId="164"/>
          <ac:spMkLst>
            <pc:docMk/>
            <pc:sldMk cId="0" sldId="265"/>
            <ac:spMk id="54" creationId="{2156D1A6-26D2-2F80-944F-F4ACDB27B14A}"/>
          </ac:spMkLst>
        </pc:spChg>
        <pc:spChg chg="add mod">
          <ac:chgData name="Fanny Rolland" userId="ec47c5e3-3b3d-4045-898a-9f07921a6f53" providerId="ADAL" clId="{7B29E825-51EE-4550-8AF6-212A929AE974}" dt="2025-10-07T14:25:55.023" v="979" actId="164"/>
          <ac:spMkLst>
            <pc:docMk/>
            <pc:sldMk cId="0" sldId="265"/>
            <ac:spMk id="55" creationId="{15295E1C-2734-7FBB-FB96-F6EB6DF1E571}"/>
          </ac:spMkLst>
        </pc:spChg>
        <pc:spChg chg="add mod">
          <ac:chgData name="Fanny Rolland" userId="ec47c5e3-3b3d-4045-898a-9f07921a6f53" providerId="ADAL" clId="{7B29E825-51EE-4550-8AF6-212A929AE974}" dt="2025-10-07T14:25:55.023" v="979" actId="164"/>
          <ac:spMkLst>
            <pc:docMk/>
            <pc:sldMk cId="0" sldId="265"/>
            <ac:spMk id="56" creationId="{0F4A43EF-DDF0-9E75-87DA-122B6A3383BF}"/>
          </ac:spMkLst>
        </pc:spChg>
        <pc:spChg chg="add mod">
          <ac:chgData name="Fanny Rolland" userId="ec47c5e3-3b3d-4045-898a-9f07921a6f53" providerId="ADAL" clId="{7B29E825-51EE-4550-8AF6-212A929AE974}" dt="2025-10-07T14:25:55.023" v="979" actId="164"/>
          <ac:spMkLst>
            <pc:docMk/>
            <pc:sldMk cId="0" sldId="265"/>
            <ac:spMk id="57" creationId="{A6184898-5CA3-4FA3-EA74-12454C99D393}"/>
          </ac:spMkLst>
        </pc:spChg>
        <pc:spChg chg="add mod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59" creationId="{A416B57A-C9CF-290C-1E95-CAA11CEA46A7}"/>
          </ac:spMkLst>
        </pc:spChg>
        <pc:spChg chg="add mod">
          <ac:chgData name="Fanny Rolland" userId="ec47c5e3-3b3d-4045-898a-9f07921a6f53" providerId="ADAL" clId="{7B29E825-51EE-4550-8AF6-212A929AE974}" dt="2025-10-07T14:33:07.949" v="1187" actId="164"/>
          <ac:spMkLst>
            <pc:docMk/>
            <pc:sldMk cId="0" sldId="265"/>
            <ac:spMk id="61" creationId="{A741D2F9-B192-7E61-7D24-54A58F3FC57F}"/>
          </ac:spMkLst>
        </pc:spChg>
        <pc:spChg chg="add mod">
          <ac:chgData name="Fanny Rolland" userId="ec47c5e3-3b3d-4045-898a-9f07921a6f53" providerId="ADAL" clId="{7B29E825-51EE-4550-8AF6-212A929AE974}" dt="2025-10-07T14:33:07.949" v="1187" actId="164"/>
          <ac:spMkLst>
            <pc:docMk/>
            <pc:sldMk cId="0" sldId="265"/>
            <ac:spMk id="62" creationId="{0A14AD1B-CD75-234B-5FC3-9D9121332DBB}"/>
          </ac:spMkLst>
        </pc:spChg>
        <pc:spChg chg="add mod">
          <ac:chgData name="Fanny Rolland" userId="ec47c5e3-3b3d-4045-898a-9f07921a6f53" providerId="ADAL" clId="{7B29E825-51EE-4550-8AF6-212A929AE974}" dt="2025-10-07T14:33:07.949" v="1187" actId="164"/>
          <ac:spMkLst>
            <pc:docMk/>
            <pc:sldMk cId="0" sldId="265"/>
            <ac:spMk id="63" creationId="{DB6752A5-4ACA-45F3-5482-FAE1A11FA6FD}"/>
          </ac:spMkLst>
        </pc:spChg>
        <pc:spChg chg="add mod">
          <ac:chgData name="Fanny Rolland" userId="ec47c5e3-3b3d-4045-898a-9f07921a6f53" providerId="ADAL" clId="{7B29E825-51EE-4550-8AF6-212A929AE974}" dt="2025-10-07T14:33:07.949" v="1187" actId="164"/>
          <ac:spMkLst>
            <pc:docMk/>
            <pc:sldMk cId="0" sldId="265"/>
            <ac:spMk id="64" creationId="{D16B7B6D-ACAD-589F-0A3F-2E4FA0CF2D47}"/>
          </ac:spMkLst>
        </pc:spChg>
        <pc:spChg chg="add mod">
          <ac:chgData name="Fanny Rolland" userId="ec47c5e3-3b3d-4045-898a-9f07921a6f53" providerId="ADAL" clId="{7B29E825-51EE-4550-8AF6-212A929AE974}" dt="2025-10-07T14:33:07.949" v="1187" actId="164"/>
          <ac:spMkLst>
            <pc:docMk/>
            <pc:sldMk cId="0" sldId="265"/>
            <ac:spMk id="65" creationId="{292C7449-2189-62A1-78DC-06920A528F93}"/>
          </ac:spMkLst>
        </pc:spChg>
        <pc:spChg chg="add mod">
          <ac:chgData name="Fanny Rolland" userId="ec47c5e3-3b3d-4045-898a-9f07921a6f53" providerId="ADAL" clId="{7B29E825-51EE-4550-8AF6-212A929AE974}" dt="2025-10-07T14:33:07.949" v="1187" actId="164"/>
          <ac:spMkLst>
            <pc:docMk/>
            <pc:sldMk cId="0" sldId="265"/>
            <ac:spMk id="66" creationId="{D286904A-426E-BCFB-0883-351CE10614C1}"/>
          </ac:spMkLst>
        </pc:spChg>
        <pc:spChg chg="add mod">
          <ac:chgData name="Fanny Rolland" userId="ec47c5e3-3b3d-4045-898a-9f07921a6f53" providerId="ADAL" clId="{7B29E825-51EE-4550-8AF6-212A929AE974}" dt="2025-10-07T14:33:01.478" v="1186" actId="1076"/>
          <ac:spMkLst>
            <pc:docMk/>
            <pc:sldMk cId="0" sldId="265"/>
            <ac:spMk id="67" creationId="{9CBAE998-E315-C228-0D5D-B6C5AEE96914}"/>
          </ac:spMkLst>
        </pc:spChg>
        <pc:grpChg chg="add mod ord">
          <ac:chgData name="Fanny Rolland" userId="ec47c5e3-3b3d-4045-898a-9f07921a6f53" providerId="ADAL" clId="{7B29E825-51EE-4550-8AF6-212A929AE974}" dt="2025-10-07T14:33:07.949" v="1187" actId="164"/>
          <ac:grpSpMkLst>
            <pc:docMk/>
            <pc:sldMk cId="0" sldId="265"/>
            <ac:grpSpMk id="58" creationId="{1C118079-8EFF-E633-E0EA-8461A678DBA1}"/>
          </ac:grpSpMkLst>
        </pc:grpChg>
        <pc:grpChg chg="add mod">
          <ac:chgData name="Fanny Rolland" userId="ec47c5e3-3b3d-4045-898a-9f07921a6f53" providerId="ADAL" clId="{7B29E825-51EE-4550-8AF6-212A929AE974}" dt="2025-10-07T14:33:15.879" v="1189" actId="1076"/>
          <ac:grpSpMkLst>
            <pc:docMk/>
            <pc:sldMk cId="0" sldId="265"/>
            <ac:grpSpMk id="68" creationId="{F57491AD-6746-29A2-D80D-91A39116C8CE}"/>
          </ac:grpSpMkLst>
        </pc:grpChg>
        <pc:picChg chg="add mod">
          <ac:chgData name="Fanny Rolland" userId="ec47c5e3-3b3d-4045-898a-9f07921a6f53" providerId="ADAL" clId="{7B29E825-51EE-4550-8AF6-212A929AE974}" dt="2025-10-07T14:33:23.306" v="1191"/>
          <ac:picMkLst>
            <pc:docMk/>
            <pc:sldMk cId="0" sldId="265"/>
            <ac:picMk id="69" creationId="{A4C9955C-102E-DD18-C3A6-7A5690AB1CA3}"/>
          </ac:picMkLst>
        </pc:picChg>
        <pc:picChg chg="add mod">
          <ac:chgData name="Fanny Rolland" userId="ec47c5e3-3b3d-4045-898a-9f07921a6f53" providerId="ADAL" clId="{7B29E825-51EE-4550-8AF6-212A929AE974}" dt="2025-10-07T14:33:23.306" v="1191"/>
          <ac:picMkLst>
            <pc:docMk/>
            <pc:sldMk cId="0" sldId="265"/>
            <ac:picMk id="70" creationId="{BA3EB4D2-09EB-502B-174F-0CBB3351DF35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2:13:46.669" v="1354" actId="1036"/>
        <pc:sldMkLst>
          <pc:docMk/>
          <pc:sldMk cId="0" sldId="266"/>
        </pc:sldMkLst>
        <pc:spChg chg="mod">
          <ac:chgData name="Fanny Rolland" userId="ec47c5e3-3b3d-4045-898a-9f07921a6f53" providerId="ADAL" clId="{7B29E825-51EE-4550-8AF6-212A929AE974}" dt="2025-10-09T12:13:42.722" v="1352" actId="1076"/>
          <ac:spMkLst>
            <pc:docMk/>
            <pc:sldMk cId="0" sldId="266"/>
            <ac:spMk id="5" creationId="{00000000-0000-0000-0000-000000000000}"/>
          </ac:spMkLst>
        </pc:spChg>
        <pc:spChg chg="del mod">
          <ac:chgData name="Fanny Rolland" userId="ec47c5e3-3b3d-4045-898a-9f07921a6f53" providerId="ADAL" clId="{7B29E825-51EE-4550-8AF6-212A929AE974}" dt="2025-10-09T12:12:49.668" v="1339" actId="478"/>
          <ac:spMkLst>
            <pc:docMk/>
            <pc:sldMk cId="0" sldId="266"/>
            <ac:spMk id="6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13:46.669" v="1354" actId="1036"/>
          <ac:spMkLst>
            <pc:docMk/>
            <pc:sldMk cId="0" sldId="266"/>
            <ac:spMk id="7" creationId="{00000000-0000-0000-0000-000000000000}"/>
          </ac:spMkLst>
        </pc:spChg>
        <pc:spChg chg="add del mod">
          <ac:chgData name="Fanny Rolland" userId="ec47c5e3-3b3d-4045-898a-9f07921a6f53" providerId="ADAL" clId="{7B29E825-51EE-4550-8AF6-212A929AE974}" dt="2025-10-09T12:10:22.360" v="1300" actId="478"/>
          <ac:spMkLst>
            <pc:docMk/>
            <pc:sldMk cId="0" sldId="266"/>
            <ac:spMk id="9" creationId="{B5DC356F-6E4C-B11E-E246-43FA159AC5F9}"/>
          </ac:spMkLst>
        </pc:spChg>
        <pc:spChg chg="add del mod">
          <ac:chgData name="Fanny Rolland" userId="ec47c5e3-3b3d-4045-898a-9f07921a6f53" providerId="ADAL" clId="{7B29E825-51EE-4550-8AF6-212A929AE974}" dt="2025-10-09T12:11:11.593" v="1307" actId="478"/>
          <ac:spMkLst>
            <pc:docMk/>
            <pc:sldMk cId="0" sldId="266"/>
            <ac:spMk id="12" creationId="{533C2767-AED0-69AF-4651-D85FBCF6C146}"/>
          </ac:spMkLst>
        </pc:spChg>
        <pc:spChg chg="add mod">
          <ac:chgData name="Fanny Rolland" userId="ec47c5e3-3b3d-4045-898a-9f07921a6f53" providerId="ADAL" clId="{7B29E825-51EE-4550-8AF6-212A929AE974}" dt="2025-10-09T12:10:44.609" v="1305"/>
          <ac:spMkLst>
            <pc:docMk/>
            <pc:sldMk cId="0" sldId="266"/>
            <ac:spMk id="13" creationId="{E16C212A-9580-DFC0-27AB-385AF26306BE}"/>
          </ac:spMkLst>
        </pc:spChg>
        <pc:spChg chg="add mod">
          <ac:chgData name="Fanny Rolland" userId="ec47c5e3-3b3d-4045-898a-9f07921a6f53" providerId="ADAL" clId="{7B29E825-51EE-4550-8AF6-212A929AE974}" dt="2025-10-09T12:13:42.722" v="1352" actId="1076"/>
          <ac:spMkLst>
            <pc:docMk/>
            <pc:sldMk cId="0" sldId="266"/>
            <ac:spMk id="14" creationId="{1C4513CD-FA72-83D4-4890-4F1AF033364F}"/>
          </ac:spMkLst>
        </pc:spChg>
        <pc:grpChg chg="del">
          <ac:chgData name="Fanny Rolland" userId="ec47c5e3-3b3d-4045-898a-9f07921a6f53" providerId="ADAL" clId="{7B29E825-51EE-4550-8AF6-212A929AE974}" dt="2025-10-09T12:12:50.438" v="1340" actId="478"/>
          <ac:grpSpMkLst>
            <pc:docMk/>
            <pc:sldMk cId="0" sldId="266"/>
            <ac:grpSpMk id="2" creationId="{00000000-0000-0000-0000-000000000000}"/>
          </ac:grpSpMkLst>
        </pc:grpChg>
        <pc:picChg chg="add mod">
          <ac:chgData name="Fanny Rolland" userId="ec47c5e3-3b3d-4045-898a-9f07921a6f53" providerId="ADAL" clId="{7B29E825-51EE-4550-8AF6-212A929AE974}" dt="2025-10-09T12:10:11.725" v="1298"/>
          <ac:picMkLst>
            <pc:docMk/>
            <pc:sldMk cId="0" sldId="266"/>
            <ac:picMk id="10" creationId="{EC8D5C53-F251-95E0-6A15-72EC3647C55D}"/>
          </ac:picMkLst>
        </pc:picChg>
        <pc:picChg chg="add mod">
          <ac:chgData name="Fanny Rolland" userId="ec47c5e3-3b3d-4045-898a-9f07921a6f53" providerId="ADAL" clId="{7B29E825-51EE-4550-8AF6-212A929AE974}" dt="2025-10-09T12:10:11.725" v="1298"/>
          <ac:picMkLst>
            <pc:docMk/>
            <pc:sldMk cId="0" sldId="266"/>
            <ac:picMk id="11" creationId="{BFEF43E7-36CA-0C3B-98A2-016CF95BAEE1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2:32:22.674" v="1529" actId="20577"/>
        <pc:sldMkLst>
          <pc:docMk/>
          <pc:sldMk cId="0" sldId="267"/>
        </pc:sldMkLst>
        <pc:spChg chg="add mod">
          <ac:chgData name="Fanny Rolland" userId="ec47c5e3-3b3d-4045-898a-9f07921a6f53" providerId="ADAL" clId="{7B29E825-51EE-4550-8AF6-212A929AE974}" dt="2025-10-09T12:21:20.295" v="1440" actId="1076"/>
          <ac:spMkLst>
            <pc:docMk/>
            <pc:sldMk cId="0" sldId="267"/>
            <ac:spMk id="9" creationId="{EF523043-5C68-3DB3-A70B-6BAFBFC37EC1}"/>
          </ac:spMkLst>
        </pc:spChg>
        <pc:spChg chg="add mod">
          <ac:chgData name="Fanny Rolland" userId="ec47c5e3-3b3d-4045-898a-9f07921a6f53" providerId="ADAL" clId="{7B29E825-51EE-4550-8AF6-212A929AE974}" dt="2025-10-09T12:32:22.674" v="1529" actId="20577"/>
          <ac:spMkLst>
            <pc:docMk/>
            <pc:sldMk cId="0" sldId="267"/>
            <ac:spMk id="10" creationId="{D6EC097B-E98E-45B3-5205-3E6F7F3558C5}"/>
          </ac:spMkLst>
        </pc:spChg>
        <pc:spChg chg="del">
          <ac:chgData name="Fanny Rolland" userId="ec47c5e3-3b3d-4045-898a-9f07921a6f53" providerId="ADAL" clId="{7B29E825-51EE-4550-8AF6-212A929AE974}" dt="2025-10-09T12:19:15.791" v="1431" actId="478"/>
          <ac:spMkLst>
            <pc:docMk/>
            <pc:sldMk cId="0" sldId="267"/>
            <ac:spMk id="3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21:17.222" v="1439" actId="1076"/>
          <ac:spMkLst>
            <pc:docMk/>
            <pc:sldMk cId="0" sldId="267"/>
            <ac:spMk id="36" creationId="{00000000-0000-0000-0000-000000000000}"/>
          </ac:spMkLst>
        </pc:spChg>
        <pc:grpChg chg="del">
          <ac:chgData name="Fanny Rolland" userId="ec47c5e3-3b3d-4045-898a-9f07921a6f53" providerId="ADAL" clId="{7B29E825-51EE-4550-8AF6-212A929AE974}" dt="2025-10-09T12:19:16.476" v="1432" actId="478"/>
          <ac:grpSpMkLst>
            <pc:docMk/>
            <pc:sldMk cId="0" sldId="267"/>
            <ac:grpSpMk id="2" creationId="{00000000-0000-0000-0000-000000000000}"/>
          </ac:grpSpMkLst>
        </pc:grpChg>
        <pc:picChg chg="add mod">
          <ac:chgData name="Fanny Rolland" userId="ec47c5e3-3b3d-4045-898a-9f07921a6f53" providerId="ADAL" clId="{7B29E825-51EE-4550-8AF6-212A929AE974}" dt="2025-10-09T12:16:02.352" v="1361"/>
          <ac:picMkLst>
            <pc:docMk/>
            <pc:sldMk cId="0" sldId="267"/>
            <ac:picMk id="5" creationId="{8B5A3264-92ED-2F62-D2E8-69C84703A987}"/>
          </ac:picMkLst>
        </pc:picChg>
        <pc:picChg chg="add mod">
          <ac:chgData name="Fanny Rolland" userId="ec47c5e3-3b3d-4045-898a-9f07921a6f53" providerId="ADAL" clId="{7B29E825-51EE-4550-8AF6-212A929AE974}" dt="2025-10-09T12:16:02.352" v="1361"/>
          <ac:picMkLst>
            <pc:docMk/>
            <pc:sldMk cId="0" sldId="267"/>
            <ac:picMk id="6" creationId="{3147F51C-B479-ADB4-FF67-F775D57AD123}"/>
          </ac:picMkLst>
        </pc:picChg>
        <pc:picChg chg="add del mod">
          <ac:chgData name="Fanny Rolland" userId="ec47c5e3-3b3d-4045-898a-9f07921a6f53" providerId="ADAL" clId="{7B29E825-51EE-4550-8AF6-212A929AE974}" dt="2025-10-09T12:16:13.914" v="1364" actId="478"/>
          <ac:picMkLst>
            <pc:docMk/>
            <pc:sldMk cId="0" sldId="267"/>
            <ac:picMk id="7" creationId="{7CAA4CD7-53AF-69C2-48B8-6156A7B8A501}"/>
          </ac:picMkLst>
        </pc:picChg>
        <pc:picChg chg="add del mod">
          <ac:chgData name="Fanny Rolland" userId="ec47c5e3-3b3d-4045-898a-9f07921a6f53" providerId="ADAL" clId="{7B29E825-51EE-4550-8AF6-212A929AE974}" dt="2025-10-09T12:16:13.914" v="1364" actId="478"/>
          <ac:picMkLst>
            <pc:docMk/>
            <pc:sldMk cId="0" sldId="267"/>
            <ac:picMk id="8" creationId="{97CFF160-C083-FDDD-E3E9-E04963655AEF}"/>
          </ac:picMkLst>
        </pc:picChg>
        <pc:picChg chg="add mod">
          <ac:chgData name="Fanny Rolland" userId="ec47c5e3-3b3d-4045-898a-9f07921a6f53" providerId="ADAL" clId="{7B29E825-51EE-4550-8AF6-212A929AE974}" dt="2025-10-09T12:32:04.126" v="1488" actId="1076"/>
          <ac:picMkLst>
            <pc:docMk/>
            <pc:sldMk cId="0" sldId="267"/>
            <ac:picMk id="12" creationId="{ECC8DAAF-3EA6-950D-E8D4-0739D1B0E953}"/>
          </ac:picMkLst>
        </pc:picChg>
        <pc:picChg chg="add mod">
          <ac:chgData name="Fanny Rolland" userId="ec47c5e3-3b3d-4045-898a-9f07921a6f53" providerId="ADAL" clId="{7B29E825-51EE-4550-8AF6-212A929AE974}" dt="2025-10-09T12:32:04.126" v="1488" actId="1076"/>
          <ac:picMkLst>
            <pc:docMk/>
            <pc:sldMk cId="0" sldId="267"/>
            <ac:picMk id="14" creationId="{D4AD4F90-4737-3D16-804B-801FBA99C39C}"/>
          </ac:picMkLst>
        </pc:picChg>
        <pc:picChg chg="add mod">
          <ac:chgData name="Fanny Rolland" userId="ec47c5e3-3b3d-4045-898a-9f07921a6f53" providerId="ADAL" clId="{7B29E825-51EE-4550-8AF6-212A929AE974}" dt="2025-10-09T12:32:04.126" v="1488" actId="1076"/>
          <ac:picMkLst>
            <pc:docMk/>
            <pc:sldMk cId="0" sldId="267"/>
            <ac:picMk id="16" creationId="{C7B8F9E6-761A-45B3-A5C3-C240FC587D8A}"/>
          </ac:picMkLst>
        </pc:picChg>
        <pc:picChg chg="add mod">
          <ac:chgData name="Fanny Rolland" userId="ec47c5e3-3b3d-4045-898a-9f07921a6f53" providerId="ADAL" clId="{7B29E825-51EE-4550-8AF6-212A929AE974}" dt="2025-10-09T12:31:57.275" v="1487" actId="1076"/>
          <ac:picMkLst>
            <pc:docMk/>
            <pc:sldMk cId="0" sldId="267"/>
            <ac:picMk id="18" creationId="{8D00BF29-8FD9-DE3B-F604-CC510BD435DD}"/>
          </ac:picMkLst>
        </pc:picChg>
        <pc:picChg chg="add mod">
          <ac:chgData name="Fanny Rolland" userId="ec47c5e3-3b3d-4045-898a-9f07921a6f53" providerId="ADAL" clId="{7B29E825-51EE-4550-8AF6-212A929AE974}" dt="2025-10-09T12:31:57.275" v="1487" actId="1076"/>
          <ac:picMkLst>
            <pc:docMk/>
            <pc:sldMk cId="0" sldId="267"/>
            <ac:picMk id="20" creationId="{773EE3ED-0D7B-C315-D895-3AFB114EAB24}"/>
          </ac:picMkLst>
        </pc:picChg>
        <pc:picChg chg="add mod">
          <ac:chgData name="Fanny Rolland" userId="ec47c5e3-3b3d-4045-898a-9f07921a6f53" providerId="ADAL" clId="{7B29E825-51EE-4550-8AF6-212A929AE974}" dt="2025-10-09T12:31:57.275" v="1487" actId="1076"/>
          <ac:picMkLst>
            <pc:docMk/>
            <pc:sldMk cId="0" sldId="267"/>
            <ac:picMk id="22" creationId="{9833CC52-C915-11E5-149B-065B95899CCC}"/>
          </ac:picMkLst>
        </pc:picChg>
        <pc:picChg chg="add mod">
          <ac:chgData name="Fanny Rolland" userId="ec47c5e3-3b3d-4045-898a-9f07921a6f53" providerId="ADAL" clId="{7B29E825-51EE-4550-8AF6-212A929AE974}" dt="2025-10-09T12:31:57.275" v="1487" actId="1076"/>
          <ac:picMkLst>
            <pc:docMk/>
            <pc:sldMk cId="0" sldId="267"/>
            <ac:picMk id="24" creationId="{4F62E59B-862E-1133-7B6C-D95A3EA6A8A2}"/>
          </ac:picMkLst>
        </pc:picChg>
        <pc:picChg chg="add mod">
          <ac:chgData name="Fanny Rolland" userId="ec47c5e3-3b3d-4045-898a-9f07921a6f53" providerId="ADAL" clId="{7B29E825-51EE-4550-8AF6-212A929AE974}" dt="2025-10-09T12:31:57.275" v="1487" actId="1076"/>
          <ac:picMkLst>
            <pc:docMk/>
            <pc:sldMk cId="0" sldId="267"/>
            <ac:picMk id="26" creationId="{681FAD47-2A1E-9A2B-1F2F-0124DFD26F8B}"/>
          </ac:picMkLst>
        </pc:picChg>
        <pc:picChg chg="del">
          <ac:chgData name="Fanny Rolland" userId="ec47c5e3-3b3d-4045-898a-9f07921a6f53" providerId="ADAL" clId="{7B29E825-51EE-4550-8AF6-212A929AE974}" dt="2025-10-09T12:15:57.792" v="1360" actId="478"/>
          <ac:picMkLst>
            <pc:docMk/>
            <pc:sldMk cId="0" sldId="267"/>
            <ac:picMk id="41" creationId="{85040806-B38D-32C7-3ECF-107830C817D0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7T14:35:24.313" v="1223" actId="20577"/>
        <pc:sldMkLst>
          <pc:docMk/>
          <pc:sldMk cId="0" sldId="268"/>
        </pc:sldMkLst>
        <pc:spChg chg="add mod">
          <ac:chgData name="Fanny Rolland" userId="ec47c5e3-3b3d-4045-898a-9f07921a6f53" providerId="ADAL" clId="{7B29E825-51EE-4550-8AF6-212A929AE974}" dt="2025-10-07T14:35:24.313" v="1223" actId="20577"/>
          <ac:spMkLst>
            <pc:docMk/>
            <pc:sldMk cId="0" sldId="268"/>
            <ac:spMk id="13" creationId="{4396E394-8A29-9F36-63F3-1D3442644D7D}"/>
          </ac:spMkLst>
        </pc:spChg>
        <pc:spChg chg="add mod">
          <ac:chgData name="Fanny Rolland" userId="ec47c5e3-3b3d-4045-898a-9f07921a6f53" providerId="ADAL" clId="{7B29E825-51EE-4550-8AF6-212A929AE974}" dt="2025-10-07T14:34:33.056" v="1211" actId="14100"/>
          <ac:spMkLst>
            <pc:docMk/>
            <pc:sldMk cId="0" sldId="268"/>
            <ac:spMk id="14" creationId="{4A46A076-1036-6E7B-383E-32131F521938}"/>
          </ac:spMkLst>
        </pc:spChg>
        <pc:spChg chg="add mod">
          <ac:chgData name="Fanny Rolland" userId="ec47c5e3-3b3d-4045-898a-9f07921a6f53" providerId="ADAL" clId="{7B29E825-51EE-4550-8AF6-212A929AE974}" dt="2025-10-07T14:35:05.561" v="1217" actId="1076"/>
          <ac:spMkLst>
            <pc:docMk/>
            <pc:sldMk cId="0" sldId="268"/>
            <ac:spMk id="19" creationId="{0B24220D-696A-13AD-122C-316C9C0C6D60}"/>
          </ac:spMkLst>
        </pc:spChg>
        <pc:spChg chg="add mod">
          <ac:chgData name="Fanny Rolland" userId="ec47c5e3-3b3d-4045-898a-9f07921a6f53" providerId="ADAL" clId="{7B29E825-51EE-4550-8AF6-212A929AE974}" dt="2025-10-07T14:35:18.815" v="1221" actId="1076"/>
          <ac:spMkLst>
            <pc:docMk/>
            <pc:sldMk cId="0" sldId="268"/>
            <ac:spMk id="20" creationId="{63483D51-3C10-D57E-56B6-507B4220CF10}"/>
          </ac:spMkLst>
        </pc:spChg>
        <pc:picChg chg="add mod">
          <ac:chgData name="Fanny Rolland" userId="ec47c5e3-3b3d-4045-898a-9f07921a6f53" providerId="ADAL" clId="{7B29E825-51EE-4550-8AF6-212A929AE974}" dt="2025-10-07T14:35:11.217" v="1219" actId="1076"/>
          <ac:picMkLst>
            <pc:docMk/>
            <pc:sldMk cId="0" sldId="268"/>
            <ac:picMk id="11" creationId="{F9029B04-6334-53BF-FFC3-F19FFD479AE6}"/>
          </ac:picMkLst>
        </pc:picChg>
        <pc:cxnChg chg="add mod">
          <ac:chgData name="Fanny Rolland" userId="ec47c5e3-3b3d-4045-898a-9f07921a6f53" providerId="ADAL" clId="{7B29E825-51EE-4550-8AF6-212A929AE974}" dt="2025-10-07T14:34:16.806" v="1193"/>
          <ac:cxnSpMkLst>
            <pc:docMk/>
            <pc:sldMk cId="0" sldId="268"/>
            <ac:cxnSpMk id="15" creationId="{B59B50D2-FE42-D17D-D2EC-B3FB3D8875DB}"/>
          </ac:cxnSpMkLst>
        </pc:cxnChg>
        <pc:cxnChg chg="add mod">
          <ac:chgData name="Fanny Rolland" userId="ec47c5e3-3b3d-4045-898a-9f07921a6f53" providerId="ADAL" clId="{7B29E825-51EE-4550-8AF6-212A929AE974}" dt="2025-10-07T14:34:16.806" v="1193"/>
          <ac:cxnSpMkLst>
            <pc:docMk/>
            <pc:sldMk cId="0" sldId="268"/>
            <ac:cxnSpMk id="16" creationId="{FABE8FAB-19C1-221E-9D38-A6D6D09717F6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9T12:45:38.426" v="1681" actId="1076"/>
        <pc:sldMkLst>
          <pc:docMk/>
          <pc:sldMk cId="0" sldId="269"/>
        </pc:sldMkLst>
        <pc:spChg chg="del">
          <ac:chgData name="Fanny Rolland" userId="ec47c5e3-3b3d-4045-898a-9f07921a6f53" providerId="ADAL" clId="{7B29E825-51EE-4550-8AF6-212A929AE974}" dt="2025-10-09T12:39:48.570" v="1603" actId="478"/>
          <ac:spMkLst>
            <pc:docMk/>
            <pc:sldMk cId="0" sldId="269"/>
            <ac:spMk id="5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2:37:35.816" v="1571" actId="478"/>
          <ac:spMkLst>
            <pc:docMk/>
            <pc:sldMk cId="0" sldId="269"/>
            <ac:spMk id="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40:19.037" v="1610" actId="1076"/>
          <ac:spMkLst>
            <pc:docMk/>
            <pc:sldMk cId="0" sldId="269"/>
            <ac:spMk id="10" creationId="{00000000-0000-0000-0000-000000000000}"/>
          </ac:spMkLst>
        </pc:spChg>
        <pc:spChg chg="del mod">
          <ac:chgData name="Fanny Rolland" userId="ec47c5e3-3b3d-4045-898a-9f07921a6f53" providerId="ADAL" clId="{7B29E825-51EE-4550-8AF6-212A929AE974}" dt="2025-10-09T12:42:09.972" v="1641"/>
          <ac:spMkLst>
            <pc:docMk/>
            <pc:sldMk cId="0" sldId="269"/>
            <ac:spMk id="14" creationId="{00000000-0000-0000-0000-000000000000}"/>
          </ac:spMkLst>
        </pc:spChg>
        <pc:spChg chg="add mod">
          <ac:chgData name="Fanny Rolland" userId="ec47c5e3-3b3d-4045-898a-9f07921a6f53" providerId="ADAL" clId="{7B29E825-51EE-4550-8AF6-212A929AE974}" dt="2025-10-09T12:35:37.315" v="1553" actId="164"/>
          <ac:spMkLst>
            <pc:docMk/>
            <pc:sldMk cId="0" sldId="269"/>
            <ac:spMk id="17" creationId="{2F493C4B-FC94-8F9E-8042-8BFBA10C183E}"/>
          </ac:spMkLst>
        </pc:spChg>
        <pc:spChg chg="add mod">
          <ac:chgData name="Fanny Rolland" userId="ec47c5e3-3b3d-4045-898a-9f07921a6f53" providerId="ADAL" clId="{7B29E825-51EE-4550-8AF6-212A929AE974}" dt="2025-10-09T12:35:37.315" v="1553" actId="164"/>
          <ac:spMkLst>
            <pc:docMk/>
            <pc:sldMk cId="0" sldId="269"/>
            <ac:spMk id="18" creationId="{861EEF89-2833-26B6-25C3-0BA16C43D56D}"/>
          </ac:spMkLst>
        </pc:spChg>
        <pc:spChg chg="add mod">
          <ac:chgData name="Fanny Rolland" userId="ec47c5e3-3b3d-4045-898a-9f07921a6f53" providerId="ADAL" clId="{7B29E825-51EE-4550-8AF6-212A929AE974}" dt="2025-10-09T12:35:37.315" v="1553" actId="164"/>
          <ac:spMkLst>
            <pc:docMk/>
            <pc:sldMk cId="0" sldId="269"/>
            <ac:spMk id="19" creationId="{BDAE1BA7-D43D-6B27-7645-D2F6FB923EB7}"/>
          </ac:spMkLst>
        </pc:spChg>
        <pc:spChg chg="del">
          <ac:chgData name="Fanny Rolland" userId="ec47c5e3-3b3d-4045-898a-9f07921a6f53" providerId="ADAL" clId="{7B29E825-51EE-4550-8AF6-212A929AE974}" dt="2025-10-09T12:37:38.875" v="1574" actId="478"/>
          <ac:spMkLst>
            <pc:docMk/>
            <pc:sldMk cId="0" sldId="269"/>
            <ac:spMk id="25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2:39:46.398" v="1601" actId="478"/>
          <ac:spMkLst>
            <pc:docMk/>
            <pc:sldMk cId="0" sldId="269"/>
            <ac:spMk id="29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2:41:34.931" v="1617" actId="478"/>
          <ac:spMkLst>
            <pc:docMk/>
            <pc:sldMk cId="0" sldId="269"/>
            <ac:spMk id="33" creationId="{00000000-0000-0000-0000-000000000000}"/>
          </ac:spMkLst>
        </pc:spChg>
        <pc:spChg chg="add mod">
          <ac:chgData name="Fanny Rolland" userId="ec47c5e3-3b3d-4045-898a-9f07921a6f53" providerId="ADAL" clId="{7B29E825-51EE-4550-8AF6-212A929AE974}" dt="2025-10-09T12:41:21.469" v="1615" actId="2710"/>
          <ac:spMkLst>
            <pc:docMk/>
            <pc:sldMk cId="0" sldId="269"/>
            <ac:spMk id="36" creationId="{CF5FF33B-63FE-CACB-1929-9BB45DB77992}"/>
          </ac:spMkLst>
        </pc:spChg>
        <pc:spChg chg="add mod">
          <ac:chgData name="Fanny Rolland" userId="ec47c5e3-3b3d-4045-898a-9f07921a6f53" providerId="ADAL" clId="{7B29E825-51EE-4550-8AF6-212A929AE974}" dt="2025-10-09T12:40:26.095" v="1611" actId="207"/>
          <ac:spMkLst>
            <pc:docMk/>
            <pc:sldMk cId="0" sldId="269"/>
            <ac:spMk id="37" creationId="{BCDAB17B-83B8-2A2A-3F97-02B524C57B49}"/>
          </ac:spMkLst>
        </pc:spChg>
        <pc:spChg chg="add mod">
          <ac:chgData name="Fanny Rolland" userId="ec47c5e3-3b3d-4045-898a-9f07921a6f53" providerId="ADAL" clId="{7B29E825-51EE-4550-8AF6-212A929AE974}" dt="2025-10-09T12:39:20.754" v="1593" actId="20577"/>
          <ac:spMkLst>
            <pc:docMk/>
            <pc:sldMk cId="0" sldId="269"/>
            <ac:spMk id="38" creationId="{6B195826-9307-2DC8-2D38-A22819AEDEB9}"/>
          </ac:spMkLst>
        </pc:spChg>
        <pc:spChg chg="add mod">
          <ac:chgData name="Fanny Rolland" userId="ec47c5e3-3b3d-4045-898a-9f07921a6f53" providerId="ADAL" clId="{7B29E825-51EE-4550-8AF6-212A929AE974}" dt="2025-10-09T12:41:25.994" v="1616" actId="2710"/>
          <ac:spMkLst>
            <pc:docMk/>
            <pc:sldMk cId="0" sldId="269"/>
            <ac:spMk id="39" creationId="{23A1A045-F345-E604-AF34-ECE5B6A7C6B5}"/>
          </ac:spMkLst>
        </pc:spChg>
        <pc:spChg chg="add mod">
          <ac:chgData name="Fanny Rolland" userId="ec47c5e3-3b3d-4045-898a-9f07921a6f53" providerId="ADAL" clId="{7B29E825-51EE-4550-8AF6-212A929AE974}" dt="2025-10-09T12:42:45.910" v="1648" actId="1076"/>
          <ac:spMkLst>
            <pc:docMk/>
            <pc:sldMk cId="0" sldId="269"/>
            <ac:spMk id="40" creationId="{E095E266-6A56-C41E-DE07-168875384EA2}"/>
          </ac:spMkLst>
        </pc:spChg>
        <pc:spChg chg="add mod">
          <ac:chgData name="Fanny Rolland" userId="ec47c5e3-3b3d-4045-898a-9f07921a6f53" providerId="ADAL" clId="{7B29E825-51EE-4550-8AF6-212A929AE974}" dt="2025-10-09T12:42:45.910" v="1648" actId="1076"/>
          <ac:spMkLst>
            <pc:docMk/>
            <pc:sldMk cId="0" sldId="269"/>
            <ac:spMk id="41" creationId="{8AD43A69-104B-AC6F-F133-E680A82CA95B}"/>
          </ac:spMkLst>
        </pc:spChg>
        <pc:spChg chg="mod">
          <ac:chgData name="Fanny Rolland" userId="ec47c5e3-3b3d-4045-898a-9f07921a6f53" providerId="ADAL" clId="{7B29E825-51EE-4550-8AF6-212A929AE974}" dt="2025-10-09T12:43:18.468" v="1652" actId="207"/>
          <ac:spMkLst>
            <pc:docMk/>
            <pc:sldMk cId="0" sldId="269"/>
            <ac:spMk id="53" creationId="{161E0586-7869-31F8-5967-E29C92F36154}"/>
          </ac:spMkLst>
        </pc:spChg>
        <pc:spChg chg="mod">
          <ac:chgData name="Fanny Rolland" userId="ec47c5e3-3b3d-4045-898a-9f07921a6f53" providerId="ADAL" clId="{7B29E825-51EE-4550-8AF6-212A929AE974}" dt="2025-10-09T12:43:18.468" v="1652" actId="207"/>
          <ac:spMkLst>
            <pc:docMk/>
            <pc:sldMk cId="0" sldId="269"/>
            <ac:spMk id="54" creationId="{AF2CCA92-B931-E162-928D-AD99F972CA4B}"/>
          </ac:spMkLst>
        </pc:spChg>
        <pc:spChg chg="mod">
          <ac:chgData name="Fanny Rolland" userId="ec47c5e3-3b3d-4045-898a-9f07921a6f53" providerId="ADAL" clId="{7B29E825-51EE-4550-8AF6-212A929AE974}" dt="2025-10-09T12:44:39.610" v="1664" actId="207"/>
          <ac:spMkLst>
            <pc:docMk/>
            <pc:sldMk cId="0" sldId="269"/>
            <ac:spMk id="56" creationId="{39D60785-BACB-3703-AD58-DBD802D30AC3}"/>
          </ac:spMkLst>
        </pc:spChg>
        <pc:spChg chg="mod">
          <ac:chgData name="Fanny Rolland" userId="ec47c5e3-3b3d-4045-898a-9f07921a6f53" providerId="ADAL" clId="{7B29E825-51EE-4550-8AF6-212A929AE974}" dt="2025-10-09T12:44:39.610" v="1664" actId="207"/>
          <ac:spMkLst>
            <pc:docMk/>
            <pc:sldMk cId="0" sldId="269"/>
            <ac:spMk id="57" creationId="{08AE5A36-9F02-1A97-96F4-4769F9C36252}"/>
          </ac:spMkLst>
        </pc:spChg>
        <pc:spChg chg="add mod">
          <ac:chgData name="Fanny Rolland" userId="ec47c5e3-3b3d-4045-898a-9f07921a6f53" providerId="ADAL" clId="{7B29E825-51EE-4550-8AF6-212A929AE974}" dt="2025-10-09T12:45:03.592" v="1672" actId="1076"/>
          <ac:spMkLst>
            <pc:docMk/>
            <pc:sldMk cId="0" sldId="269"/>
            <ac:spMk id="58" creationId="{3C751349-138B-DDD9-170F-385E42F61784}"/>
          </ac:spMkLst>
        </pc:spChg>
        <pc:spChg chg="add mod">
          <ac:chgData name="Fanny Rolland" userId="ec47c5e3-3b3d-4045-898a-9f07921a6f53" providerId="ADAL" clId="{7B29E825-51EE-4550-8AF6-212A929AE974}" dt="2025-10-09T12:45:24.370" v="1677" actId="1076"/>
          <ac:spMkLst>
            <pc:docMk/>
            <pc:sldMk cId="0" sldId="269"/>
            <ac:spMk id="59" creationId="{231EFE2E-6B55-7D59-680F-DDC6AAA23D09}"/>
          </ac:spMkLst>
        </pc:spChg>
        <pc:grpChg chg="del">
          <ac:chgData name="Fanny Rolland" userId="ec47c5e3-3b3d-4045-898a-9f07921a6f53" providerId="ADAL" clId="{7B29E825-51EE-4550-8AF6-212A929AE974}" dt="2025-10-09T12:39:47.073" v="1602" actId="478"/>
          <ac:grpSpMkLst>
            <pc:docMk/>
            <pc:sldMk cId="0" sldId="269"/>
            <ac:grpSpMk id="2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2:37:36.485" v="1572" actId="478"/>
          <ac:grpSpMkLst>
            <pc:docMk/>
            <pc:sldMk cId="0" sldId="269"/>
            <ac:grpSpMk id="6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2:41:36.845" v="1619" actId="478"/>
          <ac:grpSpMkLst>
            <pc:docMk/>
            <pc:sldMk cId="0" sldId="269"/>
            <ac:grpSpMk id="11" creationId="{00000000-0000-0000-0000-000000000000}"/>
          </ac:grpSpMkLst>
        </pc:grpChg>
        <pc:grpChg chg="add mod ord">
          <ac:chgData name="Fanny Rolland" userId="ec47c5e3-3b3d-4045-898a-9f07921a6f53" providerId="ADAL" clId="{7B29E825-51EE-4550-8AF6-212A929AE974}" dt="2025-10-09T12:45:38.426" v="1681" actId="1076"/>
          <ac:grpSpMkLst>
            <pc:docMk/>
            <pc:sldMk cId="0" sldId="269"/>
            <ac:grpSpMk id="20" creationId="{697A3BAB-EE19-6BBC-D707-A14DFB54963C}"/>
          </ac:grpSpMkLst>
        </pc:grpChg>
        <pc:grpChg chg="del">
          <ac:chgData name="Fanny Rolland" userId="ec47c5e3-3b3d-4045-898a-9f07921a6f53" providerId="ADAL" clId="{7B29E825-51EE-4550-8AF6-212A929AE974}" dt="2025-10-09T12:37:37.405" v="1573" actId="478"/>
          <ac:grpSpMkLst>
            <pc:docMk/>
            <pc:sldMk cId="0" sldId="269"/>
            <ac:grpSpMk id="22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2:39:45.580" v="1600" actId="478"/>
          <ac:grpSpMkLst>
            <pc:docMk/>
            <pc:sldMk cId="0" sldId="269"/>
            <ac:grpSpMk id="26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2:41:35.631" v="1618" actId="478"/>
          <ac:grpSpMkLst>
            <pc:docMk/>
            <pc:sldMk cId="0" sldId="269"/>
            <ac:grpSpMk id="30" creationId="{00000000-0000-0000-0000-000000000000}"/>
          </ac:grpSpMkLst>
        </pc:grpChg>
        <pc:grpChg chg="add del mod">
          <ac:chgData name="Fanny Rolland" userId="ec47c5e3-3b3d-4045-898a-9f07921a6f53" providerId="ADAL" clId="{7B29E825-51EE-4550-8AF6-212A929AE974}" dt="2025-10-09T12:44:31.961" v="1660" actId="478"/>
          <ac:grpSpMkLst>
            <pc:docMk/>
            <pc:sldMk cId="0" sldId="269"/>
            <ac:grpSpMk id="52" creationId="{EE99FBFA-19C3-ADE8-B1B3-75041538B0D1}"/>
          </ac:grpSpMkLst>
        </pc:grpChg>
        <pc:grpChg chg="add mod">
          <ac:chgData name="Fanny Rolland" userId="ec47c5e3-3b3d-4045-898a-9f07921a6f53" providerId="ADAL" clId="{7B29E825-51EE-4550-8AF6-212A929AE974}" dt="2025-10-09T12:44:48.064" v="1668" actId="1076"/>
          <ac:grpSpMkLst>
            <pc:docMk/>
            <pc:sldMk cId="0" sldId="269"/>
            <ac:grpSpMk id="55" creationId="{82DC2978-AA8E-EBF1-8267-A79181A7165E}"/>
          </ac:grpSpMkLst>
        </pc:grpChg>
        <pc:picChg chg="add mod">
          <ac:chgData name="Fanny Rolland" userId="ec47c5e3-3b3d-4045-898a-9f07921a6f53" providerId="ADAL" clId="{7B29E825-51EE-4550-8AF6-212A929AE974}" dt="2025-10-09T12:34:48.459" v="1534"/>
          <ac:picMkLst>
            <pc:docMk/>
            <pc:sldMk cId="0" sldId="269"/>
            <ac:picMk id="15" creationId="{029CE976-D4D9-0F48-B77A-BCE6883EC94C}"/>
          </ac:picMkLst>
        </pc:picChg>
        <pc:picChg chg="add mod">
          <ac:chgData name="Fanny Rolland" userId="ec47c5e3-3b3d-4045-898a-9f07921a6f53" providerId="ADAL" clId="{7B29E825-51EE-4550-8AF6-212A929AE974}" dt="2025-10-09T12:34:48.459" v="1534"/>
          <ac:picMkLst>
            <pc:docMk/>
            <pc:sldMk cId="0" sldId="269"/>
            <ac:picMk id="16" creationId="{DE8E9B25-DD95-91C3-C3B6-D80046A022DC}"/>
          </ac:picMkLst>
        </pc:picChg>
        <pc:cxnChg chg="add mod">
          <ac:chgData name="Fanny Rolland" userId="ec47c5e3-3b3d-4045-898a-9f07921a6f53" providerId="ADAL" clId="{7B29E825-51EE-4550-8AF6-212A929AE974}" dt="2025-10-09T12:38:08.028" v="1581" actId="14100"/>
          <ac:cxnSpMkLst>
            <pc:docMk/>
            <pc:sldMk cId="0" sldId="269"/>
            <ac:cxnSpMk id="21" creationId="{335AF444-6FF2-24CD-41CD-A7AF8111A26B}"/>
          </ac:cxnSpMkLst>
        </pc:cxnChg>
        <pc:cxnChg chg="add mod">
          <ac:chgData name="Fanny Rolland" userId="ec47c5e3-3b3d-4045-898a-9f07921a6f53" providerId="ADAL" clId="{7B29E825-51EE-4550-8AF6-212A929AE974}" dt="2025-10-09T12:42:50.423" v="1649" actId="14100"/>
          <ac:cxnSpMkLst>
            <pc:docMk/>
            <pc:sldMk cId="0" sldId="269"/>
            <ac:cxnSpMk id="34" creationId="{9AA06CB7-CE78-F76B-5921-904CC0FE561C}"/>
          </ac:cxnSpMkLst>
        </pc:cxnChg>
        <pc:cxnChg chg="add mod">
          <ac:chgData name="Fanny Rolland" userId="ec47c5e3-3b3d-4045-898a-9f07921a6f53" providerId="ADAL" clId="{7B29E825-51EE-4550-8AF6-212A929AE974}" dt="2025-10-09T12:40:14.648" v="1609" actId="14100"/>
          <ac:cxnSpMkLst>
            <pc:docMk/>
            <pc:sldMk cId="0" sldId="269"/>
            <ac:cxnSpMk id="35" creationId="{41B56D54-7C20-BD94-0428-826DAA2BC149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9T12:53:47.369" v="1779" actId="208"/>
        <pc:sldMkLst>
          <pc:docMk/>
          <pc:sldMk cId="0" sldId="270"/>
        </pc:sldMkLst>
        <pc:spChg chg="del topLvl">
          <ac:chgData name="Fanny Rolland" userId="ec47c5e3-3b3d-4045-898a-9f07921a6f53" providerId="ADAL" clId="{7B29E825-51EE-4550-8AF6-212A929AE974}" dt="2025-10-09T12:47:16.572" v="1697" actId="478"/>
          <ac:spMkLst>
            <pc:docMk/>
            <pc:sldMk cId="0" sldId="270"/>
            <ac:spMk id="3" creationId="{00000000-0000-0000-0000-000000000000}"/>
          </ac:spMkLst>
        </pc:spChg>
        <pc:spChg chg="topLvl">
          <ac:chgData name="Fanny Rolland" userId="ec47c5e3-3b3d-4045-898a-9f07921a6f53" providerId="ADAL" clId="{7B29E825-51EE-4550-8AF6-212A929AE974}" dt="2025-10-09T12:47:16.572" v="1697" actId="478"/>
          <ac:spMkLst>
            <pc:docMk/>
            <pc:sldMk cId="0" sldId="270"/>
            <ac:spMk id="4" creationId="{00000000-0000-0000-0000-000000000000}"/>
          </ac:spMkLst>
        </pc:spChg>
        <pc:spChg chg="del topLvl">
          <ac:chgData name="Fanny Rolland" userId="ec47c5e3-3b3d-4045-898a-9f07921a6f53" providerId="ADAL" clId="{7B29E825-51EE-4550-8AF6-212A929AE974}" dt="2025-10-09T12:47:32.246" v="1700" actId="478"/>
          <ac:spMkLst>
            <pc:docMk/>
            <pc:sldMk cId="0" sldId="270"/>
            <ac:spMk id="6" creationId="{00000000-0000-0000-0000-000000000000}"/>
          </ac:spMkLst>
        </pc:spChg>
        <pc:spChg chg="topLvl">
          <ac:chgData name="Fanny Rolland" userId="ec47c5e3-3b3d-4045-898a-9f07921a6f53" providerId="ADAL" clId="{7B29E825-51EE-4550-8AF6-212A929AE974}" dt="2025-10-09T12:47:32.246" v="1700" actId="478"/>
          <ac:spMkLst>
            <pc:docMk/>
            <pc:sldMk cId="0" sldId="270"/>
            <ac:spMk id="7" creationId="{00000000-0000-0000-0000-000000000000}"/>
          </ac:spMkLst>
        </pc:spChg>
        <pc:spChg chg="del topLvl">
          <ac:chgData name="Fanny Rolland" userId="ec47c5e3-3b3d-4045-898a-9f07921a6f53" providerId="ADAL" clId="{7B29E825-51EE-4550-8AF6-212A929AE974}" dt="2025-10-09T12:47:52.111" v="1708" actId="478"/>
          <ac:spMkLst>
            <pc:docMk/>
            <pc:sldMk cId="0" sldId="270"/>
            <ac:spMk id="9" creationId="{00000000-0000-0000-0000-000000000000}"/>
          </ac:spMkLst>
        </pc:spChg>
        <pc:spChg chg="topLvl">
          <ac:chgData name="Fanny Rolland" userId="ec47c5e3-3b3d-4045-898a-9f07921a6f53" providerId="ADAL" clId="{7B29E825-51EE-4550-8AF6-212A929AE974}" dt="2025-10-09T12:47:52.111" v="1708" actId="478"/>
          <ac:spMkLst>
            <pc:docMk/>
            <pc:sldMk cId="0" sldId="270"/>
            <ac:spMk id="10" creationId="{00000000-0000-0000-0000-000000000000}"/>
          </ac:spMkLst>
        </pc:spChg>
        <pc:spChg chg="del topLvl">
          <ac:chgData name="Fanny Rolland" userId="ec47c5e3-3b3d-4045-898a-9f07921a6f53" providerId="ADAL" clId="{7B29E825-51EE-4550-8AF6-212A929AE974}" dt="2025-10-09T12:47:49.963" v="1707" actId="478"/>
          <ac:spMkLst>
            <pc:docMk/>
            <pc:sldMk cId="0" sldId="270"/>
            <ac:spMk id="12" creationId="{00000000-0000-0000-0000-000000000000}"/>
          </ac:spMkLst>
        </pc:spChg>
        <pc:spChg chg="topLvl">
          <ac:chgData name="Fanny Rolland" userId="ec47c5e3-3b3d-4045-898a-9f07921a6f53" providerId="ADAL" clId="{7B29E825-51EE-4550-8AF6-212A929AE974}" dt="2025-10-09T12:47:49.963" v="1707" actId="478"/>
          <ac:spMkLst>
            <pc:docMk/>
            <pc:sldMk cId="0" sldId="270"/>
            <ac:spMk id="13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47:01.993" v="1694" actId="113"/>
          <ac:spMkLst>
            <pc:docMk/>
            <pc:sldMk cId="0" sldId="270"/>
            <ac:spMk id="1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47:08.044" v="1696" actId="207"/>
          <ac:spMkLst>
            <pc:docMk/>
            <pc:sldMk cId="0" sldId="270"/>
            <ac:spMk id="1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1:18.391" v="1764" actId="1076"/>
          <ac:spMkLst>
            <pc:docMk/>
            <pc:sldMk cId="0" sldId="270"/>
            <ac:spMk id="16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1:40.519" v="1768" actId="208"/>
          <ac:spMkLst>
            <pc:docMk/>
            <pc:sldMk cId="0" sldId="270"/>
            <ac:spMk id="20" creationId="{B65A4645-9182-50D5-E381-4C0F1EF690AB}"/>
          </ac:spMkLst>
        </pc:spChg>
        <pc:spChg chg="mod">
          <ac:chgData name="Fanny Rolland" userId="ec47c5e3-3b3d-4045-898a-9f07921a6f53" providerId="ADAL" clId="{7B29E825-51EE-4550-8AF6-212A929AE974}" dt="2025-10-09T12:53:47.369" v="1779" actId="208"/>
          <ac:spMkLst>
            <pc:docMk/>
            <pc:sldMk cId="0" sldId="270"/>
            <ac:spMk id="21" creationId="{0A592D6E-3E5A-E74D-BE16-579FD98A213C}"/>
          </ac:spMkLst>
        </pc:spChg>
        <pc:spChg chg="mod">
          <ac:chgData name="Fanny Rolland" userId="ec47c5e3-3b3d-4045-898a-9f07921a6f53" providerId="ADAL" clId="{7B29E825-51EE-4550-8AF6-212A929AE974}" dt="2025-10-09T12:53:01.083" v="1777" actId="208"/>
          <ac:spMkLst>
            <pc:docMk/>
            <pc:sldMk cId="0" sldId="270"/>
            <ac:spMk id="22" creationId="{D015C064-69B2-3ADF-E4CF-70EA58E57624}"/>
          </ac:spMkLst>
        </pc:spChg>
        <pc:spChg chg="mod">
          <ac:chgData name="Fanny Rolland" userId="ec47c5e3-3b3d-4045-898a-9f07921a6f53" providerId="ADAL" clId="{7B29E825-51EE-4550-8AF6-212A929AE974}" dt="2025-10-09T12:52:58.385" v="1776" actId="208"/>
          <ac:spMkLst>
            <pc:docMk/>
            <pc:sldMk cId="0" sldId="270"/>
            <ac:spMk id="23" creationId="{455566D0-BB3B-30B0-44E0-4450F7D63DE0}"/>
          </ac:spMkLst>
        </pc:spChg>
        <pc:spChg chg="mod">
          <ac:chgData name="Fanny Rolland" userId="ec47c5e3-3b3d-4045-898a-9f07921a6f53" providerId="ADAL" clId="{7B29E825-51EE-4550-8AF6-212A929AE974}" dt="2025-10-09T12:49:09.690" v="1730" actId="1076"/>
          <ac:spMkLst>
            <pc:docMk/>
            <pc:sldMk cId="0" sldId="270"/>
            <ac:spMk id="2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2:46.369" v="1771" actId="207"/>
          <ac:spMkLst>
            <pc:docMk/>
            <pc:sldMk cId="0" sldId="270"/>
            <ac:spMk id="2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2:51.102" v="1773" actId="207"/>
          <ac:spMkLst>
            <pc:docMk/>
            <pc:sldMk cId="0" sldId="270"/>
            <ac:spMk id="26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49:06.256" v="1729" actId="1076"/>
          <ac:spMkLst>
            <pc:docMk/>
            <pc:sldMk cId="0" sldId="270"/>
            <ac:spMk id="27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0:52.191" v="1759" actId="14100"/>
          <ac:spMkLst>
            <pc:docMk/>
            <pc:sldMk cId="0" sldId="270"/>
            <ac:spMk id="28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2:48.995" v="1772" actId="207"/>
          <ac:spMkLst>
            <pc:docMk/>
            <pc:sldMk cId="0" sldId="270"/>
            <ac:spMk id="2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0:49.490" v="1758" actId="113"/>
          <ac:spMkLst>
            <pc:docMk/>
            <pc:sldMk cId="0" sldId="270"/>
            <ac:spMk id="3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2:53.095" v="1774" actId="207"/>
          <ac:spMkLst>
            <pc:docMk/>
            <pc:sldMk cId="0" sldId="270"/>
            <ac:spMk id="31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1:47.346" v="1769" actId="208"/>
          <ac:spMkLst>
            <pc:docMk/>
            <pc:sldMk cId="0" sldId="270"/>
            <ac:spMk id="32" creationId="{91F099FD-610F-0F22-A103-075F7F6548C7}"/>
          </ac:spMkLst>
        </pc:spChg>
        <pc:grpChg chg="del">
          <ac:chgData name="Fanny Rolland" userId="ec47c5e3-3b3d-4045-898a-9f07921a6f53" providerId="ADAL" clId="{7B29E825-51EE-4550-8AF6-212A929AE974}" dt="2025-10-09T12:47:16.572" v="1697" actId="478"/>
          <ac:grpSpMkLst>
            <pc:docMk/>
            <pc:sldMk cId="0" sldId="270"/>
            <ac:grpSpMk id="2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2:47:32.246" v="1700" actId="478"/>
          <ac:grpSpMkLst>
            <pc:docMk/>
            <pc:sldMk cId="0" sldId="270"/>
            <ac:grpSpMk id="5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2:47:52.111" v="1708" actId="478"/>
          <ac:grpSpMkLst>
            <pc:docMk/>
            <pc:sldMk cId="0" sldId="270"/>
            <ac:grpSpMk id="8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2:47:49.963" v="1707" actId="478"/>
          <ac:grpSpMkLst>
            <pc:docMk/>
            <pc:sldMk cId="0" sldId="270"/>
            <ac:grpSpMk id="11" creationId="{00000000-0000-0000-0000-000000000000}"/>
          </ac:grpSpMkLst>
        </pc:grpChg>
        <pc:grpChg chg="add mod ord">
          <ac:chgData name="Fanny Rolland" userId="ec47c5e3-3b3d-4045-898a-9f07921a6f53" providerId="ADAL" clId="{7B29E825-51EE-4550-8AF6-212A929AE974}" dt="2025-10-09T12:46:44.831" v="1686" actId="167"/>
          <ac:grpSpMkLst>
            <pc:docMk/>
            <pc:sldMk cId="0" sldId="270"/>
            <ac:grpSpMk id="19" creationId="{0B887A57-2676-23F5-9BB1-1FF07088BDBE}"/>
          </ac:grpSpMkLst>
        </pc:grpChg>
        <pc:picChg chg="add mod">
          <ac:chgData name="Fanny Rolland" userId="ec47c5e3-3b3d-4045-898a-9f07921a6f53" providerId="ADAL" clId="{7B29E825-51EE-4550-8AF6-212A929AE974}" dt="2025-10-09T12:34:49.698" v="1535"/>
          <ac:picMkLst>
            <pc:docMk/>
            <pc:sldMk cId="0" sldId="270"/>
            <ac:picMk id="17" creationId="{D7FF2727-A1F5-6544-EC70-68B94BE466D9}"/>
          </ac:picMkLst>
        </pc:picChg>
        <pc:picChg chg="add mod">
          <ac:chgData name="Fanny Rolland" userId="ec47c5e3-3b3d-4045-898a-9f07921a6f53" providerId="ADAL" clId="{7B29E825-51EE-4550-8AF6-212A929AE974}" dt="2025-10-09T12:34:49.698" v="1535"/>
          <ac:picMkLst>
            <pc:docMk/>
            <pc:sldMk cId="0" sldId="270"/>
            <ac:picMk id="18" creationId="{83110904-8295-4EE9-95DC-C2770463722C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3:07:02.925" v="1921" actId="1036"/>
        <pc:sldMkLst>
          <pc:docMk/>
          <pc:sldMk cId="0" sldId="271"/>
        </pc:sldMkLst>
        <pc:spChg chg="mod">
          <ac:chgData name="Fanny Rolland" userId="ec47c5e3-3b3d-4045-898a-9f07921a6f53" providerId="ADAL" clId="{7B29E825-51EE-4550-8AF6-212A929AE974}" dt="2025-10-09T12:58:19.523" v="1794" actId="1076"/>
          <ac:spMkLst>
            <pc:docMk/>
            <pc:sldMk cId="0" sldId="271"/>
            <ac:spMk id="1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22" creationId="{F416F03A-5FD1-6761-A402-600EE64FBC95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23" creationId="{8D3C883C-C63C-AED4-4FE1-C066CB9747FF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24" creationId="{BAFA5858-7082-DD0E-1539-07B49110E732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27" creationId="{F27D1886-6031-A89E-A51C-F1D0BB846930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29" creationId="{9917F5F9-2856-7960-00B2-C3040B449B4D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32" creationId="{377C5828-4950-A8F9-85A7-782ADF754A34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35" creationId="{2244D44F-0959-54CE-C030-016FC355A6C9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36" creationId="{CC048C7A-6943-8E3A-B0F6-661A7403E6C1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44" creationId="{FDA20F73-33CD-4494-8DA1-DE307D359D2B}"/>
          </ac:spMkLst>
        </pc:spChg>
        <pc:spChg chg="del">
          <ac:chgData name="Fanny Rolland" userId="ec47c5e3-3b3d-4045-898a-9f07921a6f53" providerId="ADAL" clId="{7B29E825-51EE-4550-8AF6-212A929AE974}" dt="2025-10-09T12:57:34.239" v="1784" actId="478"/>
          <ac:spMkLst>
            <pc:docMk/>
            <pc:sldMk cId="0" sldId="271"/>
            <ac:spMk id="45" creationId="{0B88B02F-65DC-2863-4AF0-D355AC8175B0}"/>
          </ac:spMkLst>
        </pc:spChg>
        <pc:spChg chg="mod">
          <ac:chgData name="Fanny Rolland" userId="ec47c5e3-3b3d-4045-898a-9f07921a6f53" providerId="ADAL" clId="{7B29E825-51EE-4550-8AF6-212A929AE974}" dt="2025-10-09T12:57:13.639" v="1780"/>
          <ac:spMkLst>
            <pc:docMk/>
            <pc:sldMk cId="0" sldId="271"/>
            <ac:spMk id="46" creationId="{3159CE12-A6D7-3823-E8AD-929AF5D234CC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54" creationId="{BD51C655-C6D5-363E-8BA1-767B446A6827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56" creationId="{E8371C20-70F9-F4BD-9CCB-A8B6FC691C32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57" creationId="{84B88BBD-6612-D8A8-26B7-5F032F591BB6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62" creationId="{6FF1FF19-C5DE-EDC1-52E4-5EA28BA4E1CA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66" creationId="{3E2C1F64-DCB3-C538-AC49-A88EDFA29A46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69" creationId="{A87AAAA3-15A1-3A32-1813-D22DBEF5D894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71" creationId="{12CC56A0-9C7B-AFC3-97D5-440B695894A7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74" creationId="{20696E11-FBF1-5F0D-B9C0-DC37E0DA3896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75" creationId="{F972EA94-06FA-9F6C-153A-3B3432ED2CE3}"/>
          </ac:spMkLst>
        </pc:spChg>
        <pc:spChg chg="mod">
          <ac:chgData name="Fanny Rolland" userId="ec47c5e3-3b3d-4045-898a-9f07921a6f53" providerId="ADAL" clId="{7B29E825-51EE-4550-8AF6-212A929AE974}" dt="2025-10-09T13:03:51.603" v="1874"/>
          <ac:spMkLst>
            <pc:docMk/>
            <pc:sldMk cId="0" sldId="271"/>
            <ac:spMk id="77" creationId="{47F92E16-9751-47A2-759D-BA1C2D45D67D}"/>
          </ac:spMkLst>
        </pc:spChg>
        <pc:spChg chg="add mod ord">
          <ac:chgData name="Fanny Rolland" userId="ec47c5e3-3b3d-4045-898a-9f07921a6f53" providerId="ADAL" clId="{7B29E825-51EE-4550-8AF6-212A929AE974}" dt="2025-10-09T13:04:58.800" v="1887" actId="164"/>
          <ac:spMkLst>
            <pc:docMk/>
            <pc:sldMk cId="0" sldId="271"/>
            <ac:spMk id="79" creationId="{42D5BC57-D2B0-6060-1CF5-E200A868FF4F}"/>
          </ac:spMkLst>
        </pc:spChg>
        <pc:spChg chg="add mod ord">
          <ac:chgData name="Fanny Rolland" userId="ec47c5e3-3b3d-4045-898a-9f07921a6f53" providerId="ADAL" clId="{7B29E825-51EE-4550-8AF6-212A929AE974}" dt="2025-10-09T13:04:58.800" v="1887" actId="164"/>
          <ac:spMkLst>
            <pc:docMk/>
            <pc:sldMk cId="0" sldId="271"/>
            <ac:spMk id="80" creationId="{2C5B6819-A749-59AD-8EE1-AEEAEEF53C63}"/>
          </ac:spMkLst>
        </pc:spChg>
        <pc:spChg chg="mod">
          <ac:chgData name="Fanny Rolland" userId="ec47c5e3-3b3d-4045-898a-9f07921a6f53" providerId="ADAL" clId="{7B29E825-51EE-4550-8AF6-212A929AE974}" dt="2025-10-09T13:05:03.491" v="1890"/>
          <ac:spMkLst>
            <pc:docMk/>
            <pc:sldMk cId="0" sldId="271"/>
            <ac:spMk id="83" creationId="{264E989D-C918-FD71-40C5-30E99581FC0E}"/>
          </ac:spMkLst>
        </pc:spChg>
        <pc:spChg chg="mod">
          <ac:chgData name="Fanny Rolland" userId="ec47c5e3-3b3d-4045-898a-9f07921a6f53" providerId="ADAL" clId="{7B29E825-51EE-4550-8AF6-212A929AE974}" dt="2025-10-09T13:05:03.491" v="1890"/>
          <ac:spMkLst>
            <pc:docMk/>
            <pc:sldMk cId="0" sldId="271"/>
            <ac:spMk id="84" creationId="{B9F95DE3-A476-2C49-D901-AF67219355E6}"/>
          </ac:spMkLst>
        </pc:spChg>
        <pc:spChg chg="mod">
          <ac:chgData name="Fanny Rolland" userId="ec47c5e3-3b3d-4045-898a-9f07921a6f53" providerId="ADAL" clId="{7B29E825-51EE-4550-8AF6-212A929AE974}" dt="2025-10-09T13:05:11.162" v="1894"/>
          <ac:spMkLst>
            <pc:docMk/>
            <pc:sldMk cId="0" sldId="271"/>
            <ac:spMk id="86" creationId="{A88C223C-F749-FABE-9F46-8E17C8B5FD44}"/>
          </ac:spMkLst>
        </pc:spChg>
        <pc:spChg chg="mod">
          <ac:chgData name="Fanny Rolland" userId="ec47c5e3-3b3d-4045-898a-9f07921a6f53" providerId="ADAL" clId="{7B29E825-51EE-4550-8AF6-212A929AE974}" dt="2025-10-09T13:05:11.162" v="1894"/>
          <ac:spMkLst>
            <pc:docMk/>
            <pc:sldMk cId="0" sldId="271"/>
            <ac:spMk id="87" creationId="{79101D4A-F273-E1A5-A3F0-0FD2985FF9B2}"/>
          </ac:spMkLst>
        </pc:spChg>
        <pc:spChg chg="mod">
          <ac:chgData name="Fanny Rolland" userId="ec47c5e3-3b3d-4045-898a-9f07921a6f53" providerId="ADAL" clId="{7B29E825-51EE-4550-8AF6-212A929AE974}" dt="2025-10-09T13:05:20.760" v="1897"/>
          <ac:spMkLst>
            <pc:docMk/>
            <pc:sldMk cId="0" sldId="271"/>
            <ac:spMk id="89" creationId="{614ABA28-D9D5-C128-4F91-506AAC072879}"/>
          </ac:spMkLst>
        </pc:spChg>
        <pc:spChg chg="mod">
          <ac:chgData name="Fanny Rolland" userId="ec47c5e3-3b3d-4045-898a-9f07921a6f53" providerId="ADAL" clId="{7B29E825-51EE-4550-8AF6-212A929AE974}" dt="2025-10-09T13:05:20.760" v="1897"/>
          <ac:spMkLst>
            <pc:docMk/>
            <pc:sldMk cId="0" sldId="271"/>
            <ac:spMk id="90" creationId="{51C45B98-CD68-380A-4872-5A9BE25C56BA}"/>
          </ac:spMkLst>
        </pc:spChg>
        <pc:spChg chg="mod">
          <ac:chgData name="Fanny Rolland" userId="ec47c5e3-3b3d-4045-898a-9f07921a6f53" providerId="ADAL" clId="{7B29E825-51EE-4550-8AF6-212A929AE974}" dt="2025-10-09T13:05:20.760" v="1897"/>
          <ac:spMkLst>
            <pc:docMk/>
            <pc:sldMk cId="0" sldId="271"/>
            <ac:spMk id="92" creationId="{B81A1278-4247-0500-EF1B-A5884D3E3A2C}"/>
          </ac:spMkLst>
        </pc:spChg>
        <pc:spChg chg="mod">
          <ac:chgData name="Fanny Rolland" userId="ec47c5e3-3b3d-4045-898a-9f07921a6f53" providerId="ADAL" clId="{7B29E825-51EE-4550-8AF6-212A929AE974}" dt="2025-10-09T13:05:20.760" v="1897"/>
          <ac:spMkLst>
            <pc:docMk/>
            <pc:sldMk cId="0" sldId="271"/>
            <ac:spMk id="93" creationId="{6DC6F74C-F92D-ACEF-BE4F-32A9171A5C9C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95" creationId="{3EBC797D-E5D0-5539-8492-61961AB837B6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96" creationId="{FCF7AB94-BADF-BDE7-FCBD-57EFFFD21EDA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98" creationId="{18EE3287-01C0-2CE4-751B-803FFC9A19A0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99" creationId="{243573A1-FC23-CE86-306F-CF1ABF979757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101" creationId="{776FFE8F-987C-3294-AF0A-00544305703C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102" creationId="{761A1ECC-3F5C-B6A9-33E2-60788033BAB9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104" creationId="{B095AEF0-17CD-E02A-EE5B-BBFC7CC20648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105" creationId="{05C7C281-50F4-79FC-BD68-87FB9520788A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107" creationId="{F3ABCBD7-1EC1-3938-93A8-E2724A13C97A}"/>
          </ac:spMkLst>
        </pc:spChg>
        <pc:spChg chg="mod">
          <ac:chgData name="Fanny Rolland" userId="ec47c5e3-3b3d-4045-898a-9f07921a6f53" providerId="ADAL" clId="{7B29E825-51EE-4550-8AF6-212A929AE974}" dt="2025-10-09T13:05:30.330" v="1899"/>
          <ac:spMkLst>
            <pc:docMk/>
            <pc:sldMk cId="0" sldId="271"/>
            <ac:spMk id="108" creationId="{6A1A4021-03AF-06A5-F935-12F4FF7B212F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10" creationId="{E2B1771C-E745-2167-C0C9-289F7EE678DB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11" creationId="{60A2D30F-51F2-17B6-FF09-D94587094CC4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13" creationId="{EE2A3271-17CF-42E5-3A76-81C7A4C81EDE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14" creationId="{5EFD2560-92EC-5CBD-7540-394AFD0BC5BF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16" creationId="{28BACB1E-6750-2E58-97B9-119C11B721DF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17" creationId="{74362405-B54C-B5AF-9D75-45F951660999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19" creationId="{E958790B-A582-9427-742F-CB74BA1C6BF0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20" creationId="{74E4CAE1-2DCB-8567-A043-8EFFF9F024AA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22" creationId="{0D511143-B4BB-15EB-E63C-3840A086A4F5}"/>
          </ac:spMkLst>
        </pc:spChg>
        <pc:spChg chg="mod">
          <ac:chgData name="Fanny Rolland" userId="ec47c5e3-3b3d-4045-898a-9f07921a6f53" providerId="ADAL" clId="{7B29E825-51EE-4550-8AF6-212A929AE974}" dt="2025-10-09T13:05:35.835" v="1901"/>
          <ac:spMkLst>
            <pc:docMk/>
            <pc:sldMk cId="0" sldId="271"/>
            <ac:spMk id="123" creationId="{600F1BD1-A2B9-C8CC-8BDC-769C0503E2AA}"/>
          </ac:spMkLst>
        </pc:spChg>
        <pc:spChg chg="add mod">
          <ac:chgData name="Fanny Rolland" userId="ec47c5e3-3b3d-4045-898a-9f07921a6f53" providerId="ADAL" clId="{7B29E825-51EE-4550-8AF6-212A929AE974}" dt="2025-10-09T13:06:05.355" v="1905" actId="164"/>
          <ac:spMkLst>
            <pc:docMk/>
            <pc:sldMk cId="0" sldId="271"/>
            <ac:spMk id="124" creationId="{199D33B1-EFF3-E49D-DB57-306661D78721}"/>
          </ac:spMkLst>
        </pc:spChg>
        <pc:spChg chg="add mod">
          <ac:chgData name="Fanny Rolland" userId="ec47c5e3-3b3d-4045-898a-9f07921a6f53" providerId="ADAL" clId="{7B29E825-51EE-4550-8AF6-212A929AE974}" dt="2025-10-09T13:06:05.355" v="1905" actId="164"/>
          <ac:spMkLst>
            <pc:docMk/>
            <pc:sldMk cId="0" sldId="271"/>
            <ac:spMk id="125" creationId="{394DA7A3-0144-963F-A4DB-91C04193F422}"/>
          </ac:spMkLst>
        </pc:spChg>
        <pc:spChg chg="mod">
          <ac:chgData name="Fanny Rolland" userId="ec47c5e3-3b3d-4045-898a-9f07921a6f53" providerId="ADAL" clId="{7B29E825-51EE-4550-8AF6-212A929AE974}" dt="2025-10-09T13:06:19.856" v="1912"/>
          <ac:spMkLst>
            <pc:docMk/>
            <pc:sldMk cId="0" sldId="271"/>
            <ac:spMk id="128" creationId="{12599F6F-FEDD-5D0F-CB34-334E020B6BEB}"/>
          </ac:spMkLst>
        </pc:spChg>
        <pc:spChg chg="mod">
          <ac:chgData name="Fanny Rolland" userId="ec47c5e3-3b3d-4045-898a-9f07921a6f53" providerId="ADAL" clId="{7B29E825-51EE-4550-8AF6-212A929AE974}" dt="2025-10-09T13:06:19.856" v="1912"/>
          <ac:spMkLst>
            <pc:docMk/>
            <pc:sldMk cId="0" sldId="271"/>
            <ac:spMk id="129" creationId="{CB07F6F1-7877-21E8-07E4-E193979500DA}"/>
          </ac:spMkLst>
        </pc:spChg>
        <pc:spChg chg="mod">
          <ac:chgData name="Fanny Rolland" userId="ec47c5e3-3b3d-4045-898a-9f07921a6f53" providerId="ADAL" clId="{7B29E825-51EE-4550-8AF6-212A929AE974}" dt="2025-10-09T13:06:28.606" v="1914"/>
          <ac:spMkLst>
            <pc:docMk/>
            <pc:sldMk cId="0" sldId="271"/>
            <ac:spMk id="131" creationId="{F2824FB8-6A85-EF49-A97D-43C0FA7D7691}"/>
          </ac:spMkLst>
        </pc:spChg>
        <pc:spChg chg="mod">
          <ac:chgData name="Fanny Rolland" userId="ec47c5e3-3b3d-4045-898a-9f07921a6f53" providerId="ADAL" clId="{7B29E825-51EE-4550-8AF6-212A929AE974}" dt="2025-10-09T13:06:28.606" v="1914"/>
          <ac:spMkLst>
            <pc:docMk/>
            <pc:sldMk cId="0" sldId="271"/>
            <ac:spMk id="132" creationId="{30FB0BDE-68D8-F760-5A40-A9E20AC8F285}"/>
          </ac:spMkLst>
        </pc:spChg>
        <pc:spChg chg="mod">
          <ac:chgData name="Fanny Rolland" userId="ec47c5e3-3b3d-4045-898a-9f07921a6f53" providerId="ADAL" clId="{7B29E825-51EE-4550-8AF6-212A929AE974}" dt="2025-10-09T13:06:28.606" v="1914"/>
          <ac:spMkLst>
            <pc:docMk/>
            <pc:sldMk cId="0" sldId="271"/>
            <ac:spMk id="134" creationId="{E0D8DCFF-78B4-6887-51A7-98D6CA7EB500}"/>
          </ac:spMkLst>
        </pc:spChg>
        <pc:spChg chg="mod">
          <ac:chgData name="Fanny Rolland" userId="ec47c5e3-3b3d-4045-898a-9f07921a6f53" providerId="ADAL" clId="{7B29E825-51EE-4550-8AF6-212A929AE974}" dt="2025-10-09T13:06:28.606" v="1914"/>
          <ac:spMkLst>
            <pc:docMk/>
            <pc:sldMk cId="0" sldId="271"/>
            <ac:spMk id="135" creationId="{418D2553-55E0-900F-27DD-1CE4BC9873D3}"/>
          </ac:spMkLst>
        </pc:spChg>
        <pc:spChg chg="mod">
          <ac:chgData name="Fanny Rolland" userId="ec47c5e3-3b3d-4045-898a-9f07921a6f53" providerId="ADAL" clId="{7B29E825-51EE-4550-8AF6-212A929AE974}" dt="2025-10-09T13:06:36.312" v="1916"/>
          <ac:spMkLst>
            <pc:docMk/>
            <pc:sldMk cId="0" sldId="271"/>
            <ac:spMk id="137" creationId="{A10CD72C-C345-8CAD-84DE-C5F31C0ED698}"/>
          </ac:spMkLst>
        </pc:spChg>
        <pc:spChg chg="mod">
          <ac:chgData name="Fanny Rolland" userId="ec47c5e3-3b3d-4045-898a-9f07921a6f53" providerId="ADAL" clId="{7B29E825-51EE-4550-8AF6-212A929AE974}" dt="2025-10-09T13:06:36.312" v="1916"/>
          <ac:spMkLst>
            <pc:docMk/>
            <pc:sldMk cId="0" sldId="271"/>
            <ac:spMk id="138" creationId="{E7145905-5E47-1081-3A85-646A9C2C7C4F}"/>
          </ac:spMkLst>
        </pc:spChg>
        <pc:grpChg chg="del">
          <ac:chgData name="Fanny Rolland" userId="ec47c5e3-3b3d-4045-898a-9f07921a6f53" providerId="ADAL" clId="{7B29E825-51EE-4550-8AF6-212A929AE974}" dt="2025-10-09T13:02:48.241" v="1858" actId="478"/>
          <ac:grpSpMkLst>
            <pc:docMk/>
            <pc:sldMk cId="0" sldId="271"/>
            <ac:grpSpMk id="2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02:48.699" v="1859" actId="478"/>
          <ac:grpSpMkLst>
            <pc:docMk/>
            <pc:sldMk cId="0" sldId="271"/>
            <ac:grpSpMk id="5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02:49.105" v="1860" actId="478"/>
          <ac:grpSpMkLst>
            <pc:docMk/>
            <pc:sldMk cId="0" sldId="271"/>
            <ac:grpSpMk id="8" creationId="{00000000-0000-0000-0000-000000000000}"/>
          </ac:grpSpMkLst>
        </pc:grpChg>
        <pc:grpChg chg="del mod">
          <ac:chgData name="Fanny Rolland" userId="ec47c5e3-3b3d-4045-898a-9f07921a6f53" providerId="ADAL" clId="{7B29E825-51EE-4550-8AF6-212A929AE974}" dt="2025-10-09T12:57:54.443" v="1789" actId="478"/>
          <ac:grpSpMkLst>
            <pc:docMk/>
            <pc:sldMk cId="0" sldId="271"/>
            <ac:grpSpMk id="17" creationId="{B09844D0-87DF-AEF4-1942-2B3CD75AEDC7}"/>
          </ac:grpSpMkLst>
        </pc:grpChg>
        <pc:grpChg chg="del">
          <ac:chgData name="Fanny Rolland" userId="ec47c5e3-3b3d-4045-898a-9f07921a6f53" providerId="ADAL" clId="{7B29E825-51EE-4550-8AF6-212A929AE974}" dt="2025-10-09T13:03:53.376" v="1875" actId="478"/>
          <ac:grpSpMkLst>
            <pc:docMk/>
            <pc:sldMk cId="0" sldId="271"/>
            <ac:grpSpMk id="48" creationId="{B1F84577-A7D7-95C1-7AEE-D840690E1127}"/>
          </ac:grpSpMkLst>
        </pc:grpChg>
        <pc:grpChg chg="add mod">
          <ac:chgData name="Fanny Rolland" userId="ec47c5e3-3b3d-4045-898a-9f07921a6f53" providerId="ADAL" clId="{7B29E825-51EE-4550-8AF6-212A929AE974}" dt="2025-10-09T13:05:02.220" v="1889" actId="1076"/>
          <ac:grpSpMkLst>
            <pc:docMk/>
            <pc:sldMk cId="0" sldId="271"/>
            <ac:grpSpMk id="81" creationId="{71D3E8C2-1B1F-91A7-6250-1CC9514943B4}"/>
          </ac:grpSpMkLst>
        </pc:grpChg>
        <pc:grpChg chg="add mod">
          <ac:chgData name="Fanny Rolland" userId="ec47c5e3-3b3d-4045-898a-9f07921a6f53" providerId="ADAL" clId="{7B29E825-51EE-4550-8AF6-212A929AE974}" dt="2025-10-09T13:05:09.753" v="1893" actId="1076"/>
          <ac:grpSpMkLst>
            <pc:docMk/>
            <pc:sldMk cId="0" sldId="271"/>
            <ac:grpSpMk id="82" creationId="{3ADBB0FE-B255-E534-357A-88C623DC2650}"/>
          </ac:grpSpMkLst>
        </pc:grpChg>
        <pc:grpChg chg="add mod">
          <ac:chgData name="Fanny Rolland" userId="ec47c5e3-3b3d-4045-898a-9f07921a6f53" providerId="ADAL" clId="{7B29E825-51EE-4550-8AF6-212A929AE974}" dt="2025-10-09T13:05:17.616" v="1896" actId="1076"/>
          <ac:grpSpMkLst>
            <pc:docMk/>
            <pc:sldMk cId="0" sldId="271"/>
            <ac:grpSpMk id="85" creationId="{8883528A-A3F9-D217-3A40-CD2237078FB5}"/>
          </ac:grpSpMkLst>
        </pc:grpChg>
        <pc:grpChg chg="add mod">
          <ac:chgData name="Fanny Rolland" userId="ec47c5e3-3b3d-4045-898a-9f07921a6f53" providerId="ADAL" clId="{7B29E825-51EE-4550-8AF6-212A929AE974}" dt="2025-10-09T13:05:25.294" v="1898" actId="1076"/>
          <ac:grpSpMkLst>
            <pc:docMk/>
            <pc:sldMk cId="0" sldId="271"/>
            <ac:grpSpMk id="88" creationId="{6B2581EE-061B-DB1D-769D-934BB87047BF}"/>
          </ac:grpSpMkLst>
        </pc:grpChg>
        <pc:grpChg chg="add mod">
          <ac:chgData name="Fanny Rolland" userId="ec47c5e3-3b3d-4045-898a-9f07921a6f53" providerId="ADAL" clId="{7B29E825-51EE-4550-8AF6-212A929AE974}" dt="2025-10-09T13:05:25.294" v="1898" actId="1076"/>
          <ac:grpSpMkLst>
            <pc:docMk/>
            <pc:sldMk cId="0" sldId="271"/>
            <ac:grpSpMk id="91" creationId="{CF88F589-C0A2-F7FD-582F-0C0363278D5A}"/>
          </ac:grpSpMkLst>
        </pc:grpChg>
        <pc:grpChg chg="mod">
          <ac:chgData name="Fanny Rolland" userId="ec47c5e3-3b3d-4045-898a-9f07921a6f53" providerId="ADAL" clId="{7B29E825-51EE-4550-8AF6-212A929AE974}" dt="2025-10-09T13:05:34.633" v="1900" actId="1076"/>
          <ac:grpSpMkLst>
            <pc:docMk/>
            <pc:sldMk cId="0" sldId="271"/>
            <ac:grpSpMk id="94" creationId="{81114A9B-96D7-69BE-E305-21B1B782CFE7}"/>
          </ac:grpSpMkLst>
        </pc:grpChg>
        <pc:grpChg chg="mod">
          <ac:chgData name="Fanny Rolland" userId="ec47c5e3-3b3d-4045-898a-9f07921a6f53" providerId="ADAL" clId="{7B29E825-51EE-4550-8AF6-212A929AE974}" dt="2025-10-09T13:05:34.633" v="1900" actId="1076"/>
          <ac:grpSpMkLst>
            <pc:docMk/>
            <pc:sldMk cId="0" sldId="271"/>
            <ac:grpSpMk id="97" creationId="{E3ED581D-77F6-CD00-2140-7CE93F54649B}"/>
          </ac:grpSpMkLst>
        </pc:grpChg>
        <pc:grpChg chg="mod">
          <ac:chgData name="Fanny Rolland" userId="ec47c5e3-3b3d-4045-898a-9f07921a6f53" providerId="ADAL" clId="{7B29E825-51EE-4550-8AF6-212A929AE974}" dt="2025-10-09T13:05:34.633" v="1900" actId="1076"/>
          <ac:grpSpMkLst>
            <pc:docMk/>
            <pc:sldMk cId="0" sldId="271"/>
            <ac:grpSpMk id="100" creationId="{AC4AC7D7-0D4A-8804-6421-470B4D795858}"/>
          </ac:grpSpMkLst>
        </pc:grpChg>
        <pc:grpChg chg="mod">
          <ac:chgData name="Fanny Rolland" userId="ec47c5e3-3b3d-4045-898a-9f07921a6f53" providerId="ADAL" clId="{7B29E825-51EE-4550-8AF6-212A929AE974}" dt="2025-10-09T13:05:34.633" v="1900" actId="1076"/>
          <ac:grpSpMkLst>
            <pc:docMk/>
            <pc:sldMk cId="0" sldId="271"/>
            <ac:grpSpMk id="103" creationId="{96FA273D-CB1C-6451-05BE-3857C51B950F}"/>
          </ac:grpSpMkLst>
        </pc:grpChg>
        <pc:grpChg chg="mod">
          <ac:chgData name="Fanny Rolland" userId="ec47c5e3-3b3d-4045-898a-9f07921a6f53" providerId="ADAL" clId="{7B29E825-51EE-4550-8AF6-212A929AE974}" dt="2025-10-09T13:05:34.633" v="1900" actId="1076"/>
          <ac:grpSpMkLst>
            <pc:docMk/>
            <pc:sldMk cId="0" sldId="271"/>
            <ac:grpSpMk id="106" creationId="{F25A0882-F5C1-B851-3391-B7C58947A0EF}"/>
          </ac:grpSpMkLst>
        </pc:grpChg>
        <pc:grpChg chg="mod">
          <ac:chgData name="Fanny Rolland" userId="ec47c5e3-3b3d-4045-898a-9f07921a6f53" providerId="ADAL" clId="{7B29E825-51EE-4550-8AF6-212A929AE974}" dt="2025-10-09T13:05:39.708" v="1902" actId="1076"/>
          <ac:grpSpMkLst>
            <pc:docMk/>
            <pc:sldMk cId="0" sldId="271"/>
            <ac:grpSpMk id="109" creationId="{88DEA561-E77A-9432-4EC5-BAA9E366BAC4}"/>
          </ac:grpSpMkLst>
        </pc:grpChg>
        <pc:grpChg chg="mod">
          <ac:chgData name="Fanny Rolland" userId="ec47c5e3-3b3d-4045-898a-9f07921a6f53" providerId="ADAL" clId="{7B29E825-51EE-4550-8AF6-212A929AE974}" dt="2025-10-09T13:05:39.708" v="1902" actId="1076"/>
          <ac:grpSpMkLst>
            <pc:docMk/>
            <pc:sldMk cId="0" sldId="271"/>
            <ac:grpSpMk id="112" creationId="{623930BA-EA99-0F3C-FCAB-C10BA579FD3F}"/>
          </ac:grpSpMkLst>
        </pc:grpChg>
        <pc:grpChg chg="mod">
          <ac:chgData name="Fanny Rolland" userId="ec47c5e3-3b3d-4045-898a-9f07921a6f53" providerId="ADAL" clId="{7B29E825-51EE-4550-8AF6-212A929AE974}" dt="2025-10-09T13:05:39.708" v="1902" actId="1076"/>
          <ac:grpSpMkLst>
            <pc:docMk/>
            <pc:sldMk cId="0" sldId="271"/>
            <ac:grpSpMk id="115" creationId="{D24F5A8B-1B3A-69EF-2E06-F54CABF99AEB}"/>
          </ac:grpSpMkLst>
        </pc:grpChg>
        <pc:grpChg chg="mod">
          <ac:chgData name="Fanny Rolland" userId="ec47c5e3-3b3d-4045-898a-9f07921a6f53" providerId="ADAL" clId="{7B29E825-51EE-4550-8AF6-212A929AE974}" dt="2025-10-09T13:05:39.708" v="1902" actId="1076"/>
          <ac:grpSpMkLst>
            <pc:docMk/>
            <pc:sldMk cId="0" sldId="271"/>
            <ac:grpSpMk id="118" creationId="{E413C8F7-D899-A97F-6D03-CC1F96C7F1ED}"/>
          </ac:grpSpMkLst>
        </pc:grpChg>
        <pc:grpChg chg="mod">
          <ac:chgData name="Fanny Rolland" userId="ec47c5e3-3b3d-4045-898a-9f07921a6f53" providerId="ADAL" clId="{7B29E825-51EE-4550-8AF6-212A929AE974}" dt="2025-10-09T13:05:39.708" v="1902" actId="1076"/>
          <ac:grpSpMkLst>
            <pc:docMk/>
            <pc:sldMk cId="0" sldId="271"/>
            <ac:grpSpMk id="121" creationId="{EF8F8D22-59FA-02C6-4B2E-C8D88403360E}"/>
          </ac:grpSpMkLst>
        </pc:grpChg>
        <pc:grpChg chg="add mod">
          <ac:chgData name="Fanny Rolland" userId="ec47c5e3-3b3d-4045-898a-9f07921a6f53" providerId="ADAL" clId="{7B29E825-51EE-4550-8AF6-212A929AE974}" dt="2025-10-09T13:06:18.329" v="1911" actId="1037"/>
          <ac:grpSpMkLst>
            <pc:docMk/>
            <pc:sldMk cId="0" sldId="271"/>
            <ac:grpSpMk id="126" creationId="{12BA30FC-BE41-3084-BA84-A4D8192922C3}"/>
          </ac:grpSpMkLst>
        </pc:grpChg>
        <pc:grpChg chg="add mod">
          <ac:chgData name="Fanny Rolland" userId="ec47c5e3-3b3d-4045-898a-9f07921a6f53" providerId="ADAL" clId="{7B29E825-51EE-4550-8AF6-212A929AE974}" dt="2025-10-09T13:06:26.192" v="1913" actId="1076"/>
          <ac:grpSpMkLst>
            <pc:docMk/>
            <pc:sldMk cId="0" sldId="271"/>
            <ac:grpSpMk id="127" creationId="{D1CEB2A2-E432-DEFE-7646-E6967E01E2A9}"/>
          </ac:grpSpMkLst>
        </pc:grpChg>
        <pc:grpChg chg="add mod">
          <ac:chgData name="Fanny Rolland" userId="ec47c5e3-3b3d-4045-898a-9f07921a6f53" providerId="ADAL" clId="{7B29E825-51EE-4550-8AF6-212A929AE974}" dt="2025-10-09T13:07:00.540" v="1920" actId="1036"/>
          <ac:grpSpMkLst>
            <pc:docMk/>
            <pc:sldMk cId="0" sldId="271"/>
            <ac:grpSpMk id="130" creationId="{B3955A05-1C08-F702-6FCB-5C8DBAC57E2E}"/>
          </ac:grpSpMkLst>
        </pc:grpChg>
        <pc:grpChg chg="add mod">
          <ac:chgData name="Fanny Rolland" userId="ec47c5e3-3b3d-4045-898a-9f07921a6f53" providerId="ADAL" clId="{7B29E825-51EE-4550-8AF6-212A929AE974}" dt="2025-10-09T13:06:48.915" v="1919" actId="1036"/>
          <ac:grpSpMkLst>
            <pc:docMk/>
            <pc:sldMk cId="0" sldId="271"/>
            <ac:grpSpMk id="133" creationId="{36722147-86A8-5C56-3D77-FCDA7387892A}"/>
          </ac:grpSpMkLst>
        </pc:grpChg>
        <pc:grpChg chg="add mod">
          <ac:chgData name="Fanny Rolland" userId="ec47c5e3-3b3d-4045-898a-9f07921a6f53" providerId="ADAL" clId="{7B29E825-51EE-4550-8AF6-212A929AE974}" dt="2025-10-09T13:07:02.925" v="1921" actId="1036"/>
          <ac:grpSpMkLst>
            <pc:docMk/>
            <pc:sldMk cId="0" sldId="271"/>
            <ac:grpSpMk id="136" creationId="{8936081C-8865-B1B7-CE5C-0B24619BBA0D}"/>
          </ac:grpSpMkLst>
        </pc:grpChg>
        <pc:graphicFrameChg chg="mod modGraphic">
          <ac:chgData name="Fanny Rolland" userId="ec47c5e3-3b3d-4045-898a-9f07921a6f53" providerId="ADAL" clId="{7B29E825-51EE-4550-8AF6-212A929AE974}" dt="2025-10-09T13:05:05.262" v="1892" actId="1076"/>
          <ac:graphicFrameMkLst>
            <pc:docMk/>
            <pc:sldMk cId="0" sldId="271"/>
            <ac:graphicFrameMk id="11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4:50.543" v="1536"/>
          <ac:picMkLst>
            <pc:docMk/>
            <pc:sldMk cId="0" sldId="271"/>
            <ac:picMk id="13" creationId="{6658BB4C-55E0-D9E4-324B-7639AD0FBCF2}"/>
          </ac:picMkLst>
        </pc:picChg>
        <pc:picChg chg="add mod">
          <ac:chgData name="Fanny Rolland" userId="ec47c5e3-3b3d-4045-898a-9f07921a6f53" providerId="ADAL" clId="{7B29E825-51EE-4550-8AF6-212A929AE974}" dt="2025-10-09T12:34:50.543" v="1536"/>
          <ac:picMkLst>
            <pc:docMk/>
            <pc:sldMk cId="0" sldId="271"/>
            <ac:picMk id="14" creationId="{0A351034-C09F-E910-EF02-54BC35AA8D6E}"/>
          </ac:picMkLst>
        </pc:picChg>
        <pc:picChg chg="add del mod">
          <ac:chgData name="Fanny Rolland" userId="ec47c5e3-3b3d-4045-898a-9f07921a6f53" providerId="ADAL" clId="{7B29E825-51EE-4550-8AF6-212A929AE974}" dt="2025-10-09T12:58:20.969" v="1795" actId="478"/>
          <ac:picMkLst>
            <pc:docMk/>
            <pc:sldMk cId="0" sldId="271"/>
            <ac:picMk id="15" creationId="{63B1EED4-31E1-4508-D284-8975D85A38D8}"/>
          </ac:picMkLst>
        </pc:picChg>
        <pc:picChg chg="add del mod">
          <ac:chgData name="Fanny Rolland" userId="ec47c5e3-3b3d-4045-898a-9f07921a6f53" providerId="ADAL" clId="{7B29E825-51EE-4550-8AF6-212A929AE974}" dt="2025-10-09T12:58:22.341" v="1796" actId="478"/>
          <ac:picMkLst>
            <pc:docMk/>
            <pc:sldMk cId="0" sldId="271"/>
            <ac:picMk id="16" creationId="{15DA3A7A-175E-28C9-BC1A-1CF72D7A510B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3:23:55.287" v="2042" actId="2710"/>
        <pc:sldMkLst>
          <pc:docMk/>
          <pc:sldMk cId="0" sldId="272"/>
        </pc:sldMkLst>
        <pc:spChg chg="del mod">
          <ac:chgData name="Fanny Rolland" userId="ec47c5e3-3b3d-4045-898a-9f07921a6f53" providerId="ADAL" clId="{7B29E825-51EE-4550-8AF6-212A929AE974}" dt="2025-10-09T13:12:08.654" v="1932" actId="478"/>
          <ac:spMkLst>
            <pc:docMk/>
            <pc:sldMk cId="0" sldId="272"/>
            <ac:spMk id="2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12:09.980" v="1934" actId="478"/>
          <ac:spMkLst>
            <pc:docMk/>
            <pc:sldMk cId="0" sldId="272"/>
            <ac:spMk id="3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12:11.408" v="1936" actId="478"/>
          <ac:spMkLst>
            <pc:docMk/>
            <pc:sldMk cId="0" sldId="272"/>
            <ac:spMk id="7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12:12.160" v="1937" actId="478"/>
          <ac:spMkLst>
            <pc:docMk/>
            <pc:sldMk cId="0" sldId="272"/>
            <ac:spMk id="11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12:13.518" v="1940" actId="478"/>
          <ac:spMkLst>
            <pc:docMk/>
            <pc:sldMk cId="0" sldId="272"/>
            <ac:spMk id="1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23:55.287" v="2042" actId="2710"/>
          <ac:spMkLst>
            <pc:docMk/>
            <pc:sldMk cId="0" sldId="272"/>
            <ac:spMk id="1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9:21.927" v="2033" actId="1076"/>
          <ac:spMkLst>
            <pc:docMk/>
            <pc:sldMk cId="0" sldId="272"/>
            <ac:spMk id="20" creationId="{00000000-0000-0000-0000-000000000000}"/>
          </ac:spMkLst>
        </pc:spChg>
        <pc:spChg chg="del mod">
          <ac:chgData name="Fanny Rolland" userId="ec47c5e3-3b3d-4045-898a-9f07921a6f53" providerId="ADAL" clId="{7B29E825-51EE-4550-8AF6-212A929AE974}" dt="2025-10-09T13:14:29.974" v="1954" actId="478"/>
          <ac:spMkLst>
            <pc:docMk/>
            <pc:sldMk cId="0" sldId="272"/>
            <ac:spMk id="21" creationId="{00000000-0000-0000-0000-000000000000}"/>
          </ac:spMkLst>
        </pc:spChg>
        <pc:spChg chg="del mod">
          <ac:chgData name="Fanny Rolland" userId="ec47c5e3-3b3d-4045-898a-9f07921a6f53" providerId="ADAL" clId="{7B29E825-51EE-4550-8AF6-212A929AE974}" dt="2025-10-09T13:14:29.974" v="1954" actId="478"/>
          <ac:spMkLst>
            <pc:docMk/>
            <pc:sldMk cId="0" sldId="272"/>
            <ac:spMk id="22" creationId="{00000000-0000-0000-0000-000000000000}"/>
          </ac:spMkLst>
        </pc:spChg>
        <pc:spChg chg="del mod">
          <ac:chgData name="Fanny Rolland" userId="ec47c5e3-3b3d-4045-898a-9f07921a6f53" providerId="ADAL" clId="{7B29E825-51EE-4550-8AF6-212A929AE974}" dt="2025-10-09T13:14:29.974" v="1954" actId="478"/>
          <ac:spMkLst>
            <pc:docMk/>
            <pc:sldMk cId="0" sldId="272"/>
            <ac:spMk id="23" creationId="{00000000-0000-0000-0000-000000000000}"/>
          </ac:spMkLst>
        </pc:spChg>
        <pc:spChg chg="del mod">
          <ac:chgData name="Fanny Rolland" userId="ec47c5e3-3b3d-4045-898a-9f07921a6f53" providerId="ADAL" clId="{7B29E825-51EE-4550-8AF6-212A929AE974}" dt="2025-10-09T13:14:29.974" v="1954" actId="478"/>
          <ac:spMkLst>
            <pc:docMk/>
            <pc:sldMk cId="0" sldId="272"/>
            <ac:spMk id="2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5:01.236" v="1963" actId="207"/>
          <ac:spMkLst>
            <pc:docMk/>
            <pc:sldMk cId="0" sldId="272"/>
            <ac:spMk id="2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6:49.762" v="1989" actId="1076"/>
          <ac:spMkLst>
            <pc:docMk/>
            <pc:sldMk cId="0" sldId="272"/>
            <ac:spMk id="26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6:43.596" v="1988" actId="1076"/>
          <ac:spMkLst>
            <pc:docMk/>
            <pc:sldMk cId="0" sldId="272"/>
            <ac:spMk id="27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8:48.176" v="2019" actId="20577"/>
          <ac:spMkLst>
            <pc:docMk/>
            <pc:sldMk cId="0" sldId="272"/>
            <ac:spMk id="28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9:02.164" v="2026" actId="1076"/>
          <ac:spMkLst>
            <pc:docMk/>
            <pc:sldMk cId="0" sldId="272"/>
            <ac:spMk id="2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8:25.686" v="2011" actId="1076"/>
          <ac:spMkLst>
            <pc:docMk/>
            <pc:sldMk cId="0" sldId="272"/>
            <ac:spMk id="3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4:45.969" v="1958" actId="1076"/>
          <ac:spMkLst>
            <pc:docMk/>
            <pc:sldMk cId="0" sldId="272"/>
            <ac:spMk id="31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19:58.435" v="2037" actId="1582"/>
          <ac:spMkLst>
            <pc:docMk/>
            <pc:sldMk cId="0" sldId="272"/>
            <ac:spMk id="35" creationId="{B52A10A6-616B-3848-C357-8A8B3537A06E}"/>
          </ac:spMkLst>
        </pc:spChg>
        <pc:spChg chg="mod">
          <ac:chgData name="Fanny Rolland" userId="ec47c5e3-3b3d-4045-898a-9f07921a6f53" providerId="ADAL" clId="{7B29E825-51EE-4550-8AF6-212A929AE974}" dt="2025-10-09T13:19:54.094" v="2036" actId="1582"/>
          <ac:spMkLst>
            <pc:docMk/>
            <pc:sldMk cId="0" sldId="272"/>
            <ac:spMk id="36" creationId="{67992BDA-61E4-F167-811A-16B899972983}"/>
          </ac:spMkLst>
        </pc:spChg>
        <pc:spChg chg="mod">
          <ac:chgData name="Fanny Rolland" userId="ec47c5e3-3b3d-4045-898a-9f07921a6f53" providerId="ADAL" clId="{7B29E825-51EE-4550-8AF6-212A929AE974}" dt="2025-10-09T13:19:44.213" v="2034" actId="1582"/>
          <ac:spMkLst>
            <pc:docMk/>
            <pc:sldMk cId="0" sldId="272"/>
            <ac:spMk id="37" creationId="{8B54FEE3-B413-6CD5-E87B-00FDD75E8C32}"/>
          </ac:spMkLst>
        </pc:spChg>
        <pc:spChg chg="mod">
          <ac:chgData name="Fanny Rolland" userId="ec47c5e3-3b3d-4045-898a-9f07921a6f53" providerId="ADAL" clId="{7B29E825-51EE-4550-8AF6-212A929AE974}" dt="2025-10-09T13:19:50.146" v="2035" actId="1582"/>
          <ac:spMkLst>
            <pc:docMk/>
            <pc:sldMk cId="0" sldId="272"/>
            <ac:spMk id="38" creationId="{91010147-799B-CAB6-8817-90B1741D7D16}"/>
          </ac:spMkLst>
        </pc:spChg>
        <pc:grpChg chg="del">
          <ac:chgData name="Fanny Rolland" userId="ec47c5e3-3b3d-4045-898a-9f07921a6f53" providerId="ADAL" clId="{7B29E825-51EE-4550-8AF6-212A929AE974}" dt="2025-10-09T13:12:09.228" v="1933" actId="478"/>
          <ac:grpSpMkLst>
            <pc:docMk/>
            <pc:sldMk cId="0" sldId="272"/>
            <ac:grpSpMk id="4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12:10.681" v="1935" actId="478"/>
          <ac:grpSpMkLst>
            <pc:docMk/>
            <pc:sldMk cId="0" sldId="272"/>
            <ac:grpSpMk id="8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12:12.550" v="1938" actId="478"/>
          <ac:grpSpMkLst>
            <pc:docMk/>
            <pc:sldMk cId="0" sldId="272"/>
            <ac:grpSpMk id="12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12:13.126" v="1939" actId="478"/>
          <ac:grpSpMkLst>
            <pc:docMk/>
            <pc:sldMk cId="0" sldId="272"/>
            <ac:grpSpMk id="16" creationId="{00000000-0000-0000-0000-000000000000}"/>
          </ac:grpSpMkLst>
        </pc:grpChg>
        <pc:grpChg chg="add mod ord">
          <ac:chgData name="Fanny Rolland" userId="ec47c5e3-3b3d-4045-898a-9f07921a6f53" providerId="ADAL" clId="{7B29E825-51EE-4550-8AF6-212A929AE974}" dt="2025-10-09T13:15:14.487" v="1965" actId="167"/>
          <ac:grpSpMkLst>
            <pc:docMk/>
            <pc:sldMk cId="0" sldId="272"/>
            <ac:grpSpMk id="34" creationId="{FD25E1E0-BE15-1712-FBD3-979D5A65D345}"/>
          </ac:grpSpMkLst>
        </pc:grpChg>
        <pc:picChg chg="add mod">
          <ac:chgData name="Fanny Rolland" userId="ec47c5e3-3b3d-4045-898a-9f07921a6f53" providerId="ADAL" clId="{7B29E825-51EE-4550-8AF6-212A929AE974}" dt="2025-10-09T12:34:51.364" v="1537"/>
          <ac:picMkLst>
            <pc:docMk/>
            <pc:sldMk cId="0" sldId="272"/>
            <ac:picMk id="32" creationId="{D90C159E-BEBE-08D5-8F27-FDC6900F7F9B}"/>
          </ac:picMkLst>
        </pc:picChg>
        <pc:picChg chg="add mod">
          <ac:chgData name="Fanny Rolland" userId="ec47c5e3-3b3d-4045-898a-9f07921a6f53" providerId="ADAL" clId="{7B29E825-51EE-4550-8AF6-212A929AE974}" dt="2025-10-09T12:34:51.364" v="1537"/>
          <ac:picMkLst>
            <pc:docMk/>
            <pc:sldMk cId="0" sldId="272"/>
            <ac:picMk id="33" creationId="{845FD68A-BB55-4B8C-0267-F1D34FD33F60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7T14:36:23.545" v="1247" actId="1076"/>
        <pc:sldMkLst>
          <pc:docMk/>
          <pc:sldMk cId="0" sldId="273"/>
        </pc:sldMkLst>
        <pc:spChg chg="add mod">
          <ac:chgData name="Fanny Rolland" userId="ec47c5e3-3b3d-4045-898a-9f07921a6f53" providerId="ADAL" clId="{7B29E825-51EE-4550-8AF6-212A929AE974}" dt="2025-10-07T14:35:48.127" v="1228" actId="20577"/>
          <ac:spMkLst>
            <pc:docMk/>
            <pc:sldMk cId="0" sldId="273"/>
            <ac:spMk id="13" creationId="{31DFD184-8F33-F46B-8D84-63806C1C1428}"/>
          </ac:spMkLst>
        </pc:spChg>
        <pc:spChg chg="add mod">
          <ac:chgData name="Fanny Rolland" userId="ec47c5e3-3b3d-4045-898a-9f07921a6f53" providerId="ADAL" clId="{7B29E825-51EE-4550-8AF6-212A929AE974}" dt="2025-10-07T14:36:08.025" v="1240" actId="20577"/>
          <ac:spMkLst>
            <pc:docMk/>
            <pc:sldMk cId="0" sldId="273"/>
            <ac:spMk id="14" creationId="{06F29DD7-591A-BE63-4E0C-A1B477B3A9C4}"/>
          </ac:spMkLst>
        </pc:spChg>
        <pc:spChg chg="add mod">
          <ac:chgData name="Fanny Rolland" userId="ec47c5e3-3b3d-4045-898a-9f07921a6f53" providerId="ADAL" clId="{7B29E825-51EE-4550-8AF6-212A929AE974}" dt="2025-10-07T14:36:13.185" v="1242" actId="1076"/>
          <ac:spMkLst>
            <pc:docMk/>
            <pc:sldMk cId="0" sldId="273"/>
            <ac:spMk id="17" creationId="{CF42FA8B-9ED2-A976-CD13-503A04B4083B}"/>
          </ac:spMkLst>
        </pc:spChg>
        <pc:spChg chg="add mod">
          <ac:chgData name="Fanny Rolland" userId="ec47c5e3-3b3d-4045-898a-9f07921a6f53" providerId="ADAL" clId="{7B29E825-51EE-4550-8AF6-212A929AE974}" dt="2025-10-07T14:36:23.545" v="1247" actId="1076"/>
          <ac:spMkLst>
            <pc:docMk/>
            <pc:sldMk cId="0" sldId="273"/>
            <ac:spMk id="18" creationId="{6473BEEF-AEA0-8C8A-9D9A-F2E25EC8B281}"/>
          </ac:spMkLst>
        </pc:spChg>
        <pc:picChg chg="add mod">
          <ac:chgData name="Fanny Rolland" userId="ec47c5e3-3b3d-4045-898a-9f07921a6f53" providerId="ADAL" clId="{7B29E825-51EE-4550-8AF6-212A929AE974}" dt="2025-10-07T14:35:45.285" v="1226"/>
          <ac:picMkLst>
            <pc:docMk/>
            <pc:sldMk cId="0" sldId="273"/>
            <ac:picMk id="11" creationId="{DFBFA7C1-9822-E174-00DF-1837E9517EDB}"/>
          </ac:picMkLst>
        </pc:picChg>
        <pc:cxnChg chg="add mod">
          <ac:chgData name="Fanny Rolland" userId="ec47c5e3-3b3d-4045-898a-9f07921a6f53" providerId="ADAL" clId="{7B29E825-51EE-4550-8AF6-212A929AE974}" dt="2025-10-07T14:35:45.285" v="1226"/>
          <ac:cxnSpMkLst>
            <pc:docMk/>
            <pc:sldMk cId="0" sldId="273"/>
            <ac:cxnSpMk id="15" creationId="{5E78B5CA-A0C8-E289-06E4-46B07076623D}"/>
          </ac:cxnSpMkLst>
        </pc:cxnChg>
        <pc:cxnChg chg="add mod">
          <ac:chgData name="Fanny Rolland" userId="ec47c5e3-3b3d-4045-898a-9f07921a6f53" providerId="ADAL" clId="{7B29E825-51EE-4550-8AF6-212A929AE974}" dt="2025-10-07T14:35:45.285" v="1226"/>
          <ac:cxnSpMkLst>
            <pc:docMk/>
            <pc:sldMk cId="0" sldId="273"/>
            <ac:cxnSpMk id="16" creationId="{A8BCF34F-0DF3-63BC-8E70-20D97B2434A4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9T13:30:20.122" v="2148" actId="1076"/>
        <pc:sldMkLst>
          <pc:docMk/>
          <pc:sldMk cId="0" sldId="274"/>
        </pc:sldMkLst>
        <pc:spChg chg="mod">
          <ac:chgData name="Fanny Rolland" userId="ec47c5e3-3b3d-4045-898a-9f07921a6f53" providerId="ADAL" clId="{7B29E825-51EE-4550-8AF6-212A929AE974}" dt="2025-10-09T13:25:18.354" v="2074" actId="1076"/>
          <ac:spMkLst>
            <pc:docMk/>
            <pc:sldMk cId="0" sldId="274"/>
            <ac:spMk id="2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0:20.122" v="2148" actId="1076"/>
          <ac:spMkLst>
            <pc:docMk/>
            <pc:sldMk cId="0" sldId="274"/>
            <ac:spMk id="21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29:49.205" v="2138" actId="1076"/>
          <ac:spMkLst>
            <pc:docMk/>
            <pc:sldMk cId="0" sldId="274"/>
            <ac:spMk id="2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29:58.037" v="2140" actId="1076"/>
          <ac:spMkLst>
            <pc:docMk/>
            <pc:sldMk cId="0" sldId="274"/>
            <ac:spMk id="23" creationId="{00000000-0000-0000-0000-000000000000}"/>
          </ac:spMkLst>
        </pc:spChg>
        <pc:spChg chg="add mod topLvl">
          <ac:chgData name="Fanny Rolland" userId="ec47c5e3-3b3d-4045-898a-9f07921a6f53" providerId="ADAL" clId="{7B29E825-51EE-4550-8AF6-212A929AE974}" dt="2025-10-09T13:28:34.994" v="2126" actId="207"/>
          <ac:spMkLst>
            <pc:docMk/>
            <pc:sldMk cId="0" sldId="274"/>
            <ac:spMk id="26" creationId="{8E924727-C496-995D-F7AC-60CBFD41B621}"/>
          </ac:spMkLst>
        </pc:spChg>
        <pc:spChg chg="add mod topLvl">
          <ac:chgData name="Fanny Rolland" userId="ec47c5e3-3b3d-4045-898a-9f07921a6f53" providerId="ADAL" clId="{7B29E825-51EE-4550-8AF6-212A929AE974}" dt="2025-10-09T13:28:42.659" v="2127" actId="207"/>
          <ac:spMkLst>
            <pc:docMk/>
            <pc:sldMk cId="0" sldId="274"/>
            <ac:spMk id="27" creationId="{5A86B07D-7C19-8847-22A3-C2EB9764B3CC}"/>
          </ac:spMkLst>
        </pc:spChg>
        <pc:spChg chg="add mod topLvl">
          <ac:chgData name="Fanny Rolland" userId="ec47c5e3-3b3d-4045-898a-9f07921a6f53" providerId="ADAL" clId="{7B29E825-51EE-4550-8AF6-212A929AE974}" dt="2025-10-09T13:30:09.381" v="2145" actId="1076"/>
          <ac:spMkLst>
            <pc:docMk/>
            <pc:sldMk cId="0" sldId="274"/>
            <ac:spMk id="28" creationId="{B95E907A-A232-A46B-027A-FF76AF3C9CFA}"/>
          </ac:spMkLst>
        </pc:spChg>
        <pc:spChg chg="add mod topLvl">
          <ac:chgData name="Fanny Rolland" userId="ec47c5e3-3b3d-4045-898a-9f07921a6f53" providerId="ADAL" clId="{7B29E825-51EE-4550-8AF6-212A929AE974}" dt="2025-10-09T13:29:28.692" v="2135" actId="207"/>
          <ac:spMkLst>
            <pc:docMk/>
            <pc:sldMk cId="0" sldId="274"/>
            <ac:spMk id="29" creationId="{3C008512-C1FB-9468-C93B-59237EDB06C3}"/>
          </ac:spMkLst>
        </pc:spChg>
        <pc:spChg chg="add mod topLvl">
          <ac:chgData name="Fanny Rolland" userId="ec47c5e3-3b3d-4045-898a-9f07921a6f53" providerId="ADAL" clId="{7B29E825-51EE-4550-8AF6-212A929AE974}" dt="2025-10-09T13:29:32.462" v="2136" actId="207"/>
          <ac:spMkLst>
            <pc:docMk/>
            <pc:sldMk cId="0" sldId="274"/>
            <ac:spMk id="30" creationId="{13ED34B6-CFB5-7764-1FD4-3B3BF1510756}"/>
          </ac:spMkLst>
        </pc:spChg>
        <pc:spChg chg="mod">
          <ac:chgData name="Fanny Rolland" userId="ec47c5e3-3b3d-4045-898a-9f07921a6f53" providerId="ADAL" clId="{7B29E825-51EE-4550-8AF6-212A929AE974}" dt="2025-10-09T13:30:13.424" v="2146" actId="1076"/>
          <ac:spMkLst>
            <pc:docMk/>
            <pc:sldMk cId="0" sldId="274"/>
            <ac:spMk id="31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0:07.102" v="2143" actId="1076"/>
          <ac:spMkLst>
            <pc:docMk/>
            <pc:sldMk cId="0" sldId="274"/>
            <ac:spMk id="3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0:03.110" v="2142" actId="1076"/>
          <ac:spMkLst>
            <pc:docMk/>
            <pc:sldMk cId="0" sldId="274"/>
            <ac:spMk id="33" creationId="{00000000-0000-0000-0000-000000000000}"/>
          </ac:spMkLst>
        </pc:spChg>
        <pc:grpChg chg="del">
          <ac:chgData name="Fanny Rolland" userId="ec47c5e3-3b3d-4045-898a-9f07921a6f53" providerId="ADAL" clId="{7B29E825-51EE-4550-8AF6-212A929AE974}" dt="2025-10-09T13:24:43.340" v="2064" actId="478"/>
          <ac:grpSpMkLst>
            <pc:docMk/>
            <pc:sldMk cId="0" sldId="274"/>
            <ac:grpSpMk id="2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24:42.795" v="2063" actId="478"/>
          <ac:grpSpMkLst>
            <pc:docMk/>
            <pc:sldMk cId="0" sldId="274"/>
            <ac:grpSpMk id="5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24:38.796" v="2059" actId="478"/>
          <ac:grpSpMkLst>
            <pc:docMk/>
            <pc:sldMk cId="0" sldId="274"/>
            <ac:grpSpMk id="8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24:41.356" v="2062" actId="478"/>
          <ac:grpSpMkLst>
            <pc:docMk/>
            <pc:sldMk cId="0" sldId="274"/>
            <ac:grpSpMk id="11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24:40.943" v="2061" actId="478"/>
          <ac:grpSpMkLst>
            <pc:docMk/>
            <pc:sldMk cId="0" sldId="274"/>
            <ac:grpSpMk id="14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24:39.396" v="2060" actId="478"/>
          <ac:grpSpMkLst>
            <pc:docMk/>
            <pc:sldMk cId="0" sldId="274"/>
            <ac:grpSpMk id="17" creationId="{00000000-0000-0000-0000-000000000000}"/>
          </ac:grpSpMkLst>
        </pc:grpChg>
        <pc:grpChg chg="add del mod ord">
          <ac:chgData name="Fanny Rolland" userId="ec47c5e3-3b3d-4045-898a-9f07921a6f53" providerId="ADAL" clId="{7B29E825-51EE-4550-8AF6-212A929AE974}" dt="2025-10-09T13:28:13.481" v="2125" actId="165"/>
          <ac:grpSpMkLst>
            <pc:docMk/>
            <pc:sldMk cId="0" sldId="274"/>
            <ac:grpSpMk id="34" creationId="{71E87A03-7174-8D01-3C7A-8CD7A373C514}"/>
          </ac:grpSpMkLst>
        </pc:grpChg>
        <pc:picChg chg="add mod">
          <ac:chgData name="Fanny Rolland" userId="ec47c5e3-3b3d-4045-898a-9f07921a6f53" providerId="ADAL" clId="{7B29E825-51EE-4550-8AF6-212A929AE974}" dt="2025-10-09T13:24:56.852" v="2069"/>
          <ac:picMkLst>
            <pc:docMk/>
            <pc:sldMk cId="0" sldId="274"/>
            <ac:picMk id="24" creationId="{B83AA27F-1CD5-9418-E3C2-4D1FB8E689CD}"/>
          </ac:picMkLst>
        </pc:picChg>
        <pc:picChg chg="add mod">
          <ac:chgData name="Fanny Rolland" userId="ec47c5e3-3b3d-4045-898a-9f07921a6f53" providerId="ADAL" clId="{7B29E825-51EE-4550-8AF6-212A929AE974}" dt="2025-10-09T13:24:56.852" v="2069"/>
          <ac:picMkLst>
            <pc:docMk/>
            <pc:sldMk cId="0" sldId="274"/>
            <ac:picMk id="25" creationId="{EFB8B834-50C3-0A90-5494-75DF63469D6B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08:18.300" v="2807" actId="478"/>
        <pc:sldMkLst>
          <pc:docMk/>
          <pc:sldMk cId="0" sldId="275"/>
        </pc:sldMkLst>
        <pc:spChg chg="mod">
          <ac:chgData name="Fanny Rolland" userId="ec47c5e3-3b3d-4045-898a-9f07921a6f53" providerId="ADAL" clId="{7B29E825-51EE-4550-8AF6-212A929AE974}" dt="2025-10-09T13:58:46.664" v="2636" actId="1076"/>
          <ac:spMkLst>
            <pc:docMk/>
            <pc:sldMk cId="0" sldId="275"/>
            <ac:spMk id="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53:25.176" v="2561" actId="20577"/>
          <ac:spMkLst>
            <pc:docMk/>
            <pc:sldMk cId="0" sldId="275"/>
            <ac:spMk id="6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53:31.683" v="2568" actId="478"/>
          <ac:spMkLst>
            <pc:docMk/>
            <pc:sldMk cId="0" sldId="275"/>
            <ac:spMk id="18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53:35.078" v="2571" actId="478"/>
          <ac:spMkLst>
            <pc:docMk/>
            <pc:sldMk cId="0" sldId="275"/>
            <ac:spMk id="3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03:43.266" v="2735" actId="1582"/>
          <ac:spMkLst>
            <pc:docMk/>
            <pc:sldMk cId="0" sldId="275"/>
            <ac:spMk id="42" creationId="{58964B73-9062-B617-34D6-448551780966}"/>
          </ac:spMkLst>
        </pc:spChg>
        <pc:spChg chg="del mod">
          <ac:chgData name="Fanny Rolland" userId="ec47c5e3-3b3d-4045-898a-9f07921a6f53" providerId="ADAL" clId="{7B29E825-51EE-4550-8AF6-212A929AE974}" dt="2025-10-09T14:08:18.300" v="2807" actId="478"/>
          <ac:spMkLst>
            <pc:docMk/>
            <pc:sldMk cId="0" sldId="275"/>
            <ac:spMk id="43" creationId="{007FF037-8874-33C6-B0B4-8D4A73C29021}"/>
          </ac:spMkLst>
        </pc:spChg>
        <pc:spChg chg="mod">
          <ac:chgData name="Fanny Rolland" userId="ec47c5e3-3b3d-4045-898a-9f07921a6f53" providerId="ADAL" clId="{7B29E825-51EE-4550-8AF6-212A929AE974}" dt="2025-10-09T14:07:41.364" v="2797" actId="1582"/>
          <ac:spMkLst>
            <pc:docMk/>
            <pc:sldMk cId="0" sldId="275"/>
            <ac:spMk id="44" creationId="{4F003CC2-CB50-2780-40AD-D3BE58D25485}"/>
          </ac:spMkLst>
        </pc:spChg>
        <pc:spChg chg="mod">
          <ac:chgData name="Fanny Rolland" userId="ec47c5e3-3b3d-4045-898a-9f07921a6f53" providerId="ADAL" clId="{7B29E825-51EE-4550-8AF6-212A929AE974}" dt="2025-10-09T14:07:51.504" v="2799" actId="1582"/>
          <ac:spMkLst>
            <pc:docMk/>
            <pc:sldMk cId="0" sldId="275"/>
            <ac:spMk id="45" creationId="{A926F921-93BF-BA0D-C4AB-D016095662E6}"/>
          </ac:spMkLst>
        </pc:spChg>
        <pc:spChg chg="del mod">
          <ac:chgData name="Fanny Rolland" userId="ec47c5e3-3b3d-4045-898a-9f07921a6f53" providerId="ADAL" clId="{7B29E825-51EE-4550-8AF6-212A929AE974}" dt="2025-10-09T13:58:40.971" v="2634" actId="478"/>
          <ac:spMkLst>
            <pc:docMk/>
            <pc:sldMk cId="0" sldId="275"/>
            <ac:spMk id="46" creationId="{9E3100CC-63A0-A82E-385E-5093582BFD0A}"/>
          </ac:spMkLst>
        </pc:spChg>
        <pc:spChg chg="del mod">
          <ac:chgData name="Fanny Rolland" userId="ec47c5e3-3b3d-4045-898a-9f07921a6f53" providerId="ADAL" clId="{7B29E825-51EE-4550-8AF6-212A929AE974}" dt="2025-10-09T14:08:16.623" v="2806" actId="478"/>
          <ac:spMkLst>
            <pc:docMk/>
            <pc:sldMk cId="0" sldId="275"/>
            <ac:spMk id="47" creationId="{E7BB842A-E27F-42BA-617D-8AAB08263CE3}"/>
          </ac:spMkLst>
        </pc:spChg>
        <pc:spChg chg="mod">
          <ac:chgData name="Fanny Rolland" userId="ec47c5e3-3b3d-4045-898a-9f07921a6f53" providerId="ADAL" clId="{7B29E825-51EE-4550-8AF6-212A929AE974}" dt="2025-10-09T14:03:43.266" v="2735" actId="1582"/>
          <ac:spMkLst>
            <pc:docMk/>
            <pc:sldMk cId="0" sldId="275"/>
            <ac:spMk id="49" creationId="{77BB8A96-6F2B-6CDD-3B85-7867A43CB48C}"/>
          </ac:spMkLst>
        </pc:spChg>
        <pc:spChg chg="mod">
          <ac:chgData name="Fanny Rolland" userId="ec47c5e3-3b3d-4045-898a-9f07921a6f53" providerId="ADAL" clId="{7B29E825-51EE-4550-8AF6-212A929AE974}" dt="2025-10-09T14:03:30.674" v="2733" actId="1582"/>
          <ac:spMkLst>
            <pc:docMk/>
            <pc:sldMk cId="0" sldId="275"/>
            <ac:spMk id="50" creationId="{FFE4BCA9-19DE-32A3-EB4E-8AD70DFD5233}"/>
          </ac:spMkLst>
        </pc:spChg>
        <pc:spChg chg="mod">
          <ac:chgData name="Fanny Rolland" userId="ec47c5e3-3b3d-4045-898a-9f07921a6f53" providerId="ADAL" clId="{7B29E825-51EE-4550-8AF6-212A929AE974}" dt="2025-10-09T14:03:43.266" v="2735" actId="1582"/>
          <ac:spMkLst>
            <pc:docMk/>
            <pc:sldMk cId="0" sldId="275"/>
            <ac:spMk id="51" creationId="{54339E11-3691-99F8-A5DA-DAB0777D045B}"/>
          </ac:spMkLst>
        </pc:spChg>
        <pc:spChg chg="mod">
          <ac:chgData name="Fanny Rolland" userId="ec47c5e3-3b3d-4045-898a-9f07921a6f53" providerId="ADAL" clId="{7B29E825-51EE-4550-8AF6-212A929AE974}" dt="2025-10-09T14:05:56.860" v="2779" actId="14100"/>
          <ac:spMkLst>
            <pc:docMk/>
            <pc:sldMk cId="0" sldId="275"/>
            <ac:spMk id="52" creationId="{D9B521EC-6F5D-6FCE-DB8D-30B34B11320A}"/>
          </ac:spMkLst>
        </pc:spChg>
        <pc:spChg chg="mod">
          <ac:chgData name="Fanny Rolland" userId="ec47c5e3-3b3d-4045-898a-9f07921a6f53" providerId="ADAL" clId="{7B29E825-51EE-4550-8AF6-212A929AE974}" dt="2025-10-09T14:03:21.613" v="2731" actId="1582"/>
          <ac:spMkLst>
            <pc:docMk/>
            <pc:sldMk cId="0" sldId="275"/>
            <ac:spMk id="53" creationId="{01993638-F366-5B95-F87A-E5E236B66926}"/>
          </ac:spMkLst>
        </pc:spChg>
        <pc:spChg chg="mod">
          <ac:chgData name="Fanny Rolland" userId="ec47c5e3-3b3d-4045-898a-9f07921a6f53" providerId="ADAL" clId="{7B29E825-51EE-4550-8AF6-212A929AE974}" dt="2025-10-09T14:03:43.266" v="2735" actId="1582"/>
          <ac:spMkLst>
            <pc:docMk/>
            <pc:sldMk cId="0" sldId="275"/>
            <ac:spMk id="54" creationId="{37F1D205-707F-E400-30AB-78AF1D8EF10E}"/>
          </ac:spMkLst>
        </pc:spChg>
        <pc:spChg chg="mod">
          <ac:chgData name="Fanny Rolland" userId="ec47c5e3-3b3d-4045-898a-9f07921a6f53" providerId="ADAL" clId="{7B29E825-51EE-4550-8AF6-212A929AE974}" dt="2025-10-09T13:55:13.060" v="2586"/>
          <ac:spMkLst>
            <pc:docMk/>
            <pc:sldMk cId="0" sldId="275"/>
            <ac:spMk id="56" creationId="{DCB98828-6C3B-360A-B7B3-14BBDAA87546}"/>
          </ac:spMkLst>
        </pc:spChg>
        <pc:spChg chg="mod">
          <ac:chgData name="Fanny Rolland" userId="ec47c5e3-3b3d-4045-898a-9f07921a6f53" providerId="ADAL" clId="{7B29E825-51EE-4550-8AF6-212A929AE974}" dt="2025-10-09T13:55:13.060" v="2586"/>
          <ac:spMkLst>
            <pc:docMk/>
            <pc:sldMk cId="0" sldId="275"/>
            <ac:spMk id="59" creationId="{5F7239F3-DD67-41A8-DCD5-ACBCC3FA5883}"/>
          </ac:spMkLst>
        </pc:spChg>
        <pc:spChg chg="add mod">
          <ac:chgData name="Fanny Rolland" userId="ec47c5e3-3b3d-4045-898a-9f07921a6f53" providerId="ADAL" clId="{7B29E825-51EE-4550-8AF6-212A929AE974}" dt="2025-10-09T14:08:14.068" v="2805" actId="1076"/>
          <ac:spMkLst>
            <pc:docMk/>
            <pc:sldMk cId="0" sldId="275"/>
            <ac:spMk id="64" creationId="{DD5D1F0F-8887-6468-9672-6BD0DBB62EDC}"/>
          </ac:spMkLst>
        </pc:spChg>
        <pc:spChg chg="add mod">
          <ac:chgData name="Fanny Rolland" userId="ec47c5e3-3b3d-4045-898a-9f07921a6f53" providerId="ADAL" clId="{7B29E825-51EE-4550-8AF6-212A929AE974}" dt="2025-10-09T13:58:07.702" v="2632" actId="20577"/>
          <ac:spMkLst>
            <pc:docMk/>
            <pc:sldMk cId="0" sldId="275"/>
            <ac:spMk id="66" creationId="{ECF346E3-578D-7645-536A-27FF01126B83}"/>
          </ac:spMkLst>
        </pc:spChg>
        <pc:spChg chg="add mod">
          <ac:chgData name="Fanny Rolland" userId="ec47c5e3-3b3d-4045-898a-9f07921a6f53" providerId="ADAL" clId="{7B29E825-51EE-4550-8AF6-212A929AE974}" dt="2025-10-09T14:03:02.970" v="2727" actId="1076"/>
          <ac:spMkLst>
            <pc:docMk/>
            <pc:sldMk cId="0" sldId="275"/>
            <ac:spMk id="68" creationId="{9F4BD368-B436-39A0-54D4-351005B35861}"/>
          </ac:spMkLst>
        </pc:spChg>
        <pc:spChg chg="add mod">
          <ac:chgData name="Fanny Rolland" userId="ec47c5e3-3b3d-4045-898a-9f07921a6f53" providerId="ADAL" clId="{7B29E825-51EE-4550-8AF6-212A929AE974}" dt="2025-10-09T14:03:05.218" v="2728" actId="1076"/>
          <ac:spMkLst>
            <pc:docMk/>
            <pc:sldMk cId="0" sldId="275"/>
            <ac:spMk id="70" creationId="{7FCB9E28-B63C-DF16-BB1D-7BE8CC97E7E8}"/>
          </ac:spMkLst>
        </pc:spChg>
        <pc:spChg chg="add mod">
          <ac:chgData name="Fanny Rolland" userId="ec47c5e3-3b3d-4045-898a-9f07921a6f53" providerId="ADAL" clId="{7B29E825-51EE-4550-8AF6-212A929AE974}" dt="2025-10-09T14:03:08.509" v="2729" actId="1076"/>
          <ac:spMkLst>
            <pc:docMk/>
            <pc:sldMk cId="0" sldId="275"/>
            <ac:spMk id="72" creationId="{A79DF947-9605-ADED-A322-18C27333DCCA}"/>
          </ac:spMkLst>
        </pc:spChg>
        <pc:spChg chg="add mod">
          <ac:chgData name="Fanny Rolland" userId="ec47c5e3-3b3d-4045-898a-9f07921a6f53" providerId="ADAL" clId="{7B29E825-51EE-4550-8AF6-212A929AE974}" dt="2025-10-09T14:02:53.933" v="2726" actId="20577"/>
          <ac:spMkLst>
            <pc:docMk/>
            <pc:sldMk cId="0" sldId="275"/>
            <ac:spMk id="74" creationId="{D4571BE5-8C1F-5617-D1E9-6AA8639C60FC}"/>
          </ac:spMkLst>
        </pc:spChg>
        <pc:spChg chg="add mod">
          <ac:chgData name="Fanny Rolland" userId="ec47c5e3-3b3d-4045-898a-9f07921a6f53" providerId="ADAL" clId="{7B29E825-51EE-4550-8AF6-212A929AE974}" dt="2025-10-09T14:04:29.722" v="2748" actId="14100"/>
          <ac:spMkLst>
            <pc:docMk/>
            <pc:sldMk cId="0" sldId="275"/>
            <ac:spMk id="76" creationId="{485E044D-6428-EEA6-2034-5E529ACA1E80}"/>
          </ac:spMkLst>
        </pc:spChg>
        <pc:spChg chg="add mod">
          <ac:chgData name="Fanny Rolland" userId="ec47c5e3-3b3d-4045-898a-9f07921a6f53" providerId="ADAL" clId="{7B29E825-51EE-4550-8AF6-212A929AE974}" dt="2025-10-09T14:05:07.752" v="2765" actId="20577"/>
          <ac:spMkLst>
            <pc:docMk/>
            <pc:sldMk cId="0" sldId="275"/>
            <ac:spMk id="78" creationId="{E4F0DDA6-66EA-CCD8-24A5-3CEA654C7E9F}"/>
          </ac:spMkLst>
        </pc:spChg>
        <pc:spChg chg="add mod">
          <ac:chgData name="Fanny Rolland" userId="ec47c5e3-3b3d-4045-898a-9f07921a6f53" providerId="ADAL" clId="{7B29E825-51EE-4550-8AF6-212A929AE974}" dt="2025-10-09T14:07:02.649" v="2790" actId="1076"/>
          <ac:spMkLst>
            <pc:docMk/>
            <pc:sldMk cId="0" sldId="275"/>
            <ac:spMk id="80" creationId="{CF106BD0-0CA6-203F-A309-62617AB9503D}"/>
          </ac:spMkLst>
        </pc:spChg>
        <pc:grpChg chg="del">
          <ac:chgData name="Fanny Rolland" userId="ec47c5e3-3b3d-4045-898a-9f07921a6f53" providerId="ADAL" clId="{7B29E825-51EE-4550-8AF6-212A929AE974}" dt="2025-10-09T13:53:26.778" v="2563" actId="478"/>
          <ac:grpSpMkLst>
            <pc:docMk/>
            <pc:sldMk cId="0" sldId="275"/>
            <ac:grpSpMk id="3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53:26.181" v="2562" actId="478"/>
          <ac:grpSpMkLst>
            <pc:docMk/>
            <pc:sldMk cId="0" sldId="275"/>
            <ac:grpSpMk id="7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53:28.574" v="2565" actId="478"/>
          <ac:grpSpMkLst>
            <pc:docMk/>
            <pc:sldMk cId="0" sldId="275"/>
            <ac:grpSpMk id="11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53:33.285" v="2570" actId="478"/>
          <ac:grpSpMkLst>
            <pc:docMk/>
            <pc:sldMk cId="0" sldId="275"/>
            <ac:grpSpMk id="15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53:27.720" v="2564" actId="478"/>
          <ac:grpSpMkLst>
            <pc:docMk/>
            <pc:sldMk cId="0" sldId="275"/>
            <ac:grpSpMk id="19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53:29.280" v="2566" actId="478"/>
          <ac:grpSpMkLst>
            <pc:docMk/>
            <pc:sldMk cId="0" sldId="275"/>
            <ac:grpSpMk id="23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53:29.896" v="2567" actId="478"/>
          <ac:grpSpMkLst>
            <pc:docMk/>
            <pc:sldMk cId="0" sldId="275"/>
            <ac:grpSpMk id="27" creationId="{00000000-0000-0000-0000-000000000000}"/>
          </ac:grpSpMkLst>
        </pc:grpChg>
        <pc:grpChg chg="del mod">
          <ac:chgData name="Fanny Rolland" userId="ec47c5e3-3b3d-4045-898a-9f07921a6f53" providerId="ADAL" clId="{7B29E825-51EE-4550-8AF6-212A929AE974}" dt="2025-10-09T13:53:36.180" v="2573" actId="478"/>
          <ac:grpSpMkLst>
            <pc:docMk/>
            <pc:sldMk cId="0" sldId="275"/>
            <ac:grpSpMk id="31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3:53:32.566" v="2569" actId="478"/>
          <ac:grpSpMkLst>
            <pc:docMk/>
            <pc:sldMk cId="0" sldId="275"/>
            <ac:grpSpMk id="35" creationId="{00000000-0000-0000-0000-000000000000}"/>
          </ac:grpSpMkLst>
        </pc:grpChg>
        <pc:grpChg chg="mod">
          <ac:chgData name="Fanny Rolland" userId="ec47c5e3-3b3d-4045-898a-9f07921a6f53" providerId="ADAL" clId="{7B29E825-51EE-4550-8AF6-212A929AE974}" dt="2025-10-09T13:56:20.894" v="2599" actId="1076"/>
          <ac:grpSpMkLst>
            <pc:docMk/>
            <pc:sldMk cId="0" sldId="275"/>
            <ac:grpSpMk id="41" creationId="{063E8526-74FC-F5AF-21B8-F79533B72208}"/>
          </ac:grpSpMkLst>
        </pc:grpChg>
        <pc:picChg chg="add mod">
          <ac:chgData name="Fanny Rolland" userId="ec47c5e3-3b3d-4045-898a-9f07921a6f53" providerId="ADAL" clId="{7B29E825-51EE-4550-8AF6-212A929AE974}" dt="2025-10-09T12:34:55.974" v="1539"/>
          <ac:picMkLst>
            <pc:docMk/>
            <pc:sldMk cId="0" sldId="275"/>
            <ac:picMk id="39" creationId="{C42A8138-34FF-710E-7F50-3F926C776B6B}"/>
          </ac:picMkLst>
        </pc:picChg>
        <pc:picChg chg="add mod">
          <ac:chgData name="Fanny Rolland" userId="ec47c5e3-3b3d-4045-898a-9f07921a6f53" providerId="ADAL" clId="{7B29E825-51EE-4550-8AF6-212A929AE974}" dt="2025-10-09T12:34:55.974" v="1539"/>
          <ac:picMkLst>
            <pc:docMk/>
            <pc:sldMk cId="0" sldId="275"/>
            <ac:picMk id="40" creationId="{9524B173-BA5B-A67B-649B-4716655985E5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3:47:58.806" v="2490" actId="1076"/>
        <pc:sldMkLst>
          <pc:docMk/>
          <pc:sldMk cId="0" sldId="276"/>
        </pc:sldMkLst>
        <pc:spChg chg="mod">
          <ac:chgData name="Fanny Rolland" userId="ec47c5e3-3b3d-4045-898a-9f07921a6f53" providerId="ADAL" clId="{7B29E825-51EE-4550-8AF6-212A929AE974}" dt="2025-10-09T13:31:38.469" v="2151" actId="165"/>
          <ac:spMkLst>
            <pc:docMk/>
            <pc:sldMk cId="0" sldId="276"/>
            <ac:spMk id="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1:38.469" v="2151" actId="165"/>
          <ac:spMkLst>
            <pc:docMk/>
            <pc:sldMk cId="0" sldId="276"/>
            <ac:spMk id="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1:38.469" v="2151" actId="165"/>
          <ac:spMkLst>
            <pc:docMk/>
            <pc:sldMk cId="0" sldId="276"/>
            <ac:spMk id="7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1:38.469" v="2151" actId="165"/>
          <ac:spMkLst>
            <pc:docMk/>
            <pc:sldMk cId="0" sldId="276"/>
            <ac:spMk id="8" creationId="{00000000-0000-0000-0000-000000000000}"/>
          </ac:spMkLst>
        </pc:spChg>
        <pc:spChg chg="mod topLvl">
          <ac:chgData name="Fanny Rolland" userId="ec47c5e3-3b3d-4045-898a-9f07921a6f53" providerId="ADAL" clId="{7B29E825-51EE-4550-8AF6-212A929AE974}" dt="2025-10-09T13:46:12.321" v="2465" actId="1076"/>
          <ac:spMkLst>
            <pc:docMk/>
            <pc:sldMk cId="0" sldId="276"/>
            <ac:spMk id="9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44.691" v="2156" actId="478"/>
          <ac:spMkLst>
            <pc:docMk/>
            <pc:sldMk cId="0" sldId="276"/>
            <ac:spMk id="10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44.691" v="2156" actId="478"/>
          <ac:spMkLst>
            <pc:docMk/>
            <pc:sldMk cId="0" sldId="276"/>
            <ac:spMk id="11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46.073" v="2157" actId="478"/>
          <ac:spMkLst>
            <pc:docMk/>
            <pc:sldMk cId="0" sldId="276"/>
            <ac:spMk id="12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47.581" v="2158" actId="478"/>
          <ac:spMkLst>
            <pc:docMk/>
            <pc:sldMk cId="0" sldId="276"/>
            <ac:spMk id="13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47.581" v="2158" actId="478"/>
          <ac:spMkLst>
            <pc:docMk/>
            <pc:sldMk cId="0" sldId="276"/>
            <ac:spMk id="14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41.945" v="2154" actId="478"/>
          <ac:spMkLst>
            <pc:docMk/>
            <pc:sldMk cId="0" sldId="276"/>
            <ac:spMk id="15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42.566" v="2155" actId="478"/>
          <ac:spMkLst>
            <pc:docMk/>
            <pc:sldMk cId="0" sldId="276"/>
            <ac:spMk id="16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48.664" v="2159" actId="478"/>
          <ac:spMkLst>
            <pc:docMk/>
            <pc:sldMk cId="0" sldId="276"/>
            <ac:spMk id="17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50.016" v="2160" actId="478"/>
          <ac:spMkLst>
            <pc:docMk/>
            <pc:sldMk cId="0" sldId="276"/>
            <ac:spMk id="18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50.016" v="2160" actId="478"/>
          <ac:spMkLst>
            <pc:docMk/>
            <pc:sldMk cId="0" sldId="276"/>
            <ac:spMk id="1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1:51.300" v="2161"/>
          <ac:spMkLst>
            <pc:docMk/>
            <pc:sldMk cId="0" sldId="276"/>
            <ac:spMk id="23" creationId="{CA21EBB3-59DE-E958-9F51-EFCA16CC5025}"/>
          </ac:spMkLst>
        </pc:spChg>
        <pc:spChg chg="mod">
          <ac:chgData name="Fanny Rolland" userId="ec47c5e3-3b3d-4045-898a-9f07921a6f53" providerId="ADAL" clId="{7B29E825-51EE-4550-8AF6-212A929AE974}" dt="2025-10-09T13:31:51.300" v="2161"/>
          <ac:spMkLst>
            <pc:docMk/>
            <pc:sldMk cId="0" sldId="276"/>
            <ac:spMk id="24" creationId="{75AB3EA0-8EA2-1540-7A79-94B5213E7268}"/>
          </ac:spMkLst>
        </pc:spChg>
        <pc:spChg chg="mod">
          <ac:chgData name="Fanny Rolland" userId="ec47c5e3-3b3d-4045-898a-9f07921a6f53" providerId="ADAL" clId="{7B29E825-51EE-4550-8AF6-212A929AE974}" dt="2025-10-09T13:31:51.300" v="2161"/>
          <ac:spMkLst>
            <pc:docMk/>
            <pc:sldMk cId="0" sldId="276"/>
            <ac:spMk id="25" creationId="{BF6194F0-842B-603C-8E10-77C61AC7D88B}"/>
          </ac:spMkLst>
        </pc:spChg>
        <pc:spChg chg="del">
          <ac:chgData name="Fanny Rolland" userId="ec47c5e3-3b3d-4045-898a-9f07921a6f53" providerId="ADAL" clId="{7B29E825-51EE-4550-8AF6-212A929AE974}" dt="2025-10-09T13:31:47.581" v="2158" actId="478"/>
          <ac:spMkLst>
            <pc:docMk/>
            <pc:sldMk cId="0" sldId="276"/>
            <ac:spMk id="26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1:50.016" v="2160" actId="478"/>
          <ac:spMkLst>
            <pc:docMk/>
            <pc:sldMk cId="0" sldId="276"/>
            <ac:spMk id="27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7:13.562" v="2343" actId="478"/>
          <ac:spMkLst>
            <pc:docMk/>
            <pc:sldMk cId="0" sldId="276"/>
            <ac:spMk id="28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7:12.079" v="2342" actId="478"/>
          <ac:spMkLst>
            <pc:docMk/>
            <pc:sldMk cId="0" sldId="276"/>
            <ac:spMk id="2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9:34.344" v="2393" actId="14100"/>
          <ac:spMkLst>
            <pc:docMk/>
            <pc:sldMk cId="0" sldId="276"/>
            <ac:spMk id="30" creationId="{00000000-0000-0000-0000-000000000000}"/>
          </ac:spMkLst>
        </pc:spChg>
        <pc:spChg chg="del mod">
          <ac:chgData name="Fanny Rolland" userId="ec47c5e3-3b3d-4045-898a-9f07921a6f53" providerId="ADAL" clId="{7B29E825-51EE-4550-8AF6-212A929AE974}" dt="2025-10-09T13:38:57.322" v="2381" actId="478"/>
          <ac:spMkLst>
            <pc:docMk/>
            <pc:sldMk cId="0" sldId="276"/>
            <ac:spMk id="31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41:04.490" v="2428" actId="207"/>
          <ac:spMkLst>
            <pc:docMk/>
            <pc:sldMk cId="0" sldId="276"/>
            <ac:spMk id="32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40:27.157" v="2417" actId="478"/>
          <ac:spMkLst>
            <pc:docMk/>
            <pc:sldMk cId="0" sldId="276"/>
            <ac:spMk id="33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3:58.784" v="2201" actId="478"/>
          <ac:spMkLst>
            <pc:docMk/>
            <pc:sldMk cId="0" sldId="276"/>
            <ac:spMk id="34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3:57.084" v="2200" actId="478"/>
          <ac:spMkLst>
            <pc:docMk/>
            <pc:sldMk cId="0" sldId="276"/>
            <ac:spMk id="35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5:46.125" v="2318" actId="478"/>
          <ac:spMkLst>
            <pc:docMk/>
            <pc:sldMk cId="0" sldId="276"/>
            <ac:spMk id="36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3:35:44.597" v="2317" actId="478"/>
          <ac:spMkLst>
            <pc:docMk/>
            <pc:sldMk cId="0" sldId="276"/>
            <ac:spMk id="37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47:58.806" v="2490" actId="1076"/>
          <ac:spMkLst>
            <pc:docMk/>
            <pc:sldMk cId="0" sldId="276"/>
            <ac:spMk id="38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46:50.034" v="2475" actId="1076"/>
          <ac:spMkLst>
            <pc:docMk/>
            <pc:sldMk cId="0" sldId="276"/>
            <ac:spMk id="3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9:55.810" v="2399" actId="1076"/>
          <ac:spMkLst>
            <pc:docMk/>
            <pc:sldMk cId="0" sldId="276"/>
            <ac:spMk id="4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3:31:51.300" v="2161"/>
          <ac:spMkLst>
            <pc:docMk/>
            <pc:sldMk cId="0" sldId="276"/>
            <ac:spMk id="41" creationId="{975A8C25-7F38-B789-A5F7-65966158711D}"/>
          </ac:spMkLst>
        </pc:spChg>
        <pc:spChg chg="mod">
          <ac:chgData name="Fanny Rolland" userId="ec47c5e3-3b3d-4045-898a-9f07921a6f53" providerId="ADAL" clId="{7B29E825-51EE-4550-8AF6-212A929AE974}" dt="2025-10-09T13:31:51.300" v="2161"/>
          <ac:spMkLst>
            <pc:docMk/>
            <pc:sldMk cId="0" sldId="276"/>
            <ac:spMk id="42" creationId="{E65EAA9C-BE6F-BE23-5B10-B2818496FFB9}"/>
          </ac:spMkLst>
        </pc:spChg>
        <pc:spChg chg="mod">
          <ac:chgData name="Fanny Rolland" userId="ec47c5e3-3b3d-4045-898a-9f07921a6f53" providerId="ADAL" clId="{7B29E825-51EE-4550-8AF6-212A929AE974}" dt="2025-10-09T13:32:55.173" v="2177"/>
          <ac:spMkLst>
            <pc:docMk/>
            <pc:sldMk cId="0" sldId="276"/>
            <ac:spMk id="44" creationId="{E5D634CA-CD95-4292-EB21-C9AF3B483764}"/>
          </ac:spMkLst>
        </pc:spChg>
        <pc:spChg chg="mod">
          <ac:chgData name="Fanny Rolland" userId="ec47c5e3-3b3d-4045-898a-9f07921a6f53" providerId="ADAL" clId="{7B29E825-51EE-4550-8AF6-212A929AE974}" dt="2025-10-09T13:32:55.173" v="2177"/>
          <ac:spMkLst>
            <pc:docMk/>
            <pc:sldMk cId="0" sldId="276"/>
            <ac:spMk id="45" creationId="{3C838737-8366-9AEE-C991-647F3E62B262}"/>
          </ac:spMkLst>
        </pc:spChg>
        <pc:spChg chg="add mod">
          <ac:chgData name="Fanny Rolland" userId="ec47c5e3-3b3d-4045-898a-9f07921a6f53" providerId="ADAL" clId="{7B29E825-51EE-4550-8AF6-212A929AE974}" dt="2025-10-09T13:34:07.685" v="2202" actId="1076"/>
          <ac:spMkLst>
            <pc:docMk/>
            <pc:sldMk cId="0" sldId="276"/>
            <ac:spMk id="46" creationId="{47AFAB78-B6D0-FDCD-4357-5E5C8B6E2F48}"/>
          </ac:spMkLst>
        </pc:spChg>
        <pc:spChg chg="add mod">
          <ac:chgData name="Fanny Rolland" userId="ec47c5e3-3b3d-4045-898a-9f07921a6f53" providerId="ADAL" clId="{7B29E825-51EE-4550-8AF6-212A929AE974}" dt="2025-10-09T13:34:07.685" v="2202" actId="1076"/>
          <ac:spMkLst>
            <pc:docMk/>
            <pc:sldMk cId="0" sldId="276"/>
            <ac:spMk id="48" creationId="{3FF7C892-6A2D-2A9E-A09B-1D9C03C8CE4A}"/>
          </ac:spMkLst>
        </pc:spChg>
        <pc:spChg chg="add mod">
          <ac:chgData name="Fanny Rolland" userId="ec47c5e3-3b3d-4045-898a-9f07921a6f53" providerId="ADAL" clId="{7B29E825-51EE-4550-8AF6-212A929AE974}" dt="2025-10-09T13:36:19.109" v="2325" actId="207"/>
          <ac:spMkLst>
            <pc:docMk/>
            <pc:sldMk cId="0" sldId="276"/>
            <ac:spMk id="54" creationId="{97CA52D6-9768-490F-9A6E-5CD7F947C25F}"/>
          </ac:spMkLst>
        </pc:spChg>
        <pc:spChg chg="add mod">
          <ac:chgData name="Fanny Rolland" userId="ec47c5e3-3b3d-4045-898a-9f07921a6f53" providerId="ADAL" clId="{7B29E825-51EE-4550-8AF6-212A929AE974}" dt="2025-10-09T13:36:25.830" v="2326" actId="207"/>
          <ac:spMkLst>
            <pc:docMk/>
            <pc:sldMk cId="0" sldId="276"/>
            <ac:spMk id="55" creationId="{44B58BE4-69AB-B314-EC78-615701C53B95}"/>
          </ac:spMkLst>
        </pc:spChg>
        <pc:spChg chg="add mod">
          <ac:chgData name="Fanny Rolland" userId="ec47c5e3-3b3d-4045-898a-9f07921a6f53" providerId="ADAL" clId="{7B29E825-51EE-4550-8AF6-212A929AE974}" dt="2025-10-09T13:37:41.666" v="2350" actId="14100"/>
          <ac:spMkLst>
            <pc:docMk/>
            <pc:sldMk cId="0" sldId="276"/>
            <ac:spMk id="59" creationId="{38A64D6F-1A94-D4DA-4D9F-FD9EE81D173E}"/>
          </ac:spMkLst>
        </pc:spChg>
        <pc:spChg chg="add mod">
          <ac:chgData name="Fanny Rolland" userId="ec47c5e3-3b3d-4045-898a-9f07921a6f53" providerId="ADAL" clId="{7B29E825-51EE-4550-8AF6-212A929AE974}" dt="2025-10-09T13:47:46.326" v="2489" actId="14100"/>
          <ac:spMkLst>
            <pc:docMk/>
            <pc:sldMk cId="0" sldId="276"/>
            <ac:spMk id="60" creationId="{1F8A514A-BEAA-53BE-EBD3-88DDDC220810}"/>
          </ac:spMkLst>
        </pc:spChg>
        <pc:spChg chg="add del mod">
          <ac:chgData name="Fanny Rolland" userId="ec47c5e3-3b3d-4045-898a-9f07921a6f53" providerId="ADAL" clId="{7B29E825-51EE-4550-8AF6-212A929AE974}" dt="2025-10-09T13:39:37.493" v="2394" actId="14100"/>
          <ac:spMkLst>
            <pc:docMk/>
            <pc:sldMk cId="0" sldId="276"/>
            <ac:spMk id="68" creationId="{E159BD80-5423-EB94-BC7F-AC649DD311FB}"/>
          </ac:spMkLst>
        </pc:spChg>
        <pc:spChg chg="add del mod">
          <ac:chgData name="Fanny Rolland" userId="ec47c5e3-3b3d-4045-898a-9f07921a6f53" providerId="ADAL" clId="{7B29E825-51EE-4550-8AF6-212A929AE974}" dt="2025-10-09T13:38:55.549" v="2380" actId="478"/>
          <ac:spMkLst>
            <pc:docMk/>
            <pc:sldMk cId="0" sldId="276"/>
            <ac:spMk id="69" creationId="{A618C239-6817-A245-7BE9-DA0E8F6AEB75}"/>
          </ac:spMkLst>
        </pc:spChg>
        <pc:spChg chg="add mod">
          <ac:chgData name="Fanny Rolland" userId="ec47c5e3-3b3d-4045-898a-9f07921a6f53" providerId="ADAL" clId="{7B29E825-51EE-4550-8AF6-212A929AE974}" dt="2025-10-09T13:41:00.374" v="2427" actId="207"/>
          <ac:spMkLst>
            <pc:docMk/>
            <pc:sldMk cId="0" sldId="276"/>
            <ac:spMk id="80" creationId="{12733A6D-D1CD-F9A7-EAFA-F50586B4C865}"/>
          </ac:spMkLst>
        </pc:spChg>
        <pc:spChg chg="add del mod">
          <ac:chgData name="Fanny Rolland" userId="ec47c5e3-3b3d-4045-898a-9f07921a6f53" providerId="ADAL" clId="{7B29E825-51EE-4550-8AF6-212A929AE974}" dt="2025-10-09T13:40:25.499" v="2416" actId="478"/>
          <ac:spMkLst>
            <pc:docMk/>
            <pc:sldMk cId="0" sldId="276"/>
            <ac:spMk id="81" creationId="{7FE1C906-3B58-F33D-0306-6B03F175AD74}"/>
          </ac:spMkLst>
        </pc:spChg>
        <pc:spChg chg="mod">
          <ac:chgData name="Fanny Rolland" userId="ec47c5e3-3b3d-4045-898a-9f07921a6f53" providerId="ADAL" clId="{7B29E825-51EE-4550-8AF6-212A929AE974}" dt="2025-10-09T13:44:26.953" v="2442" actId="207"/>
          <ac:spMkLst>
            <pc:docMk/>
            <pc:sldMk cId="0" sldId="276"/>
            <ac:spMk id="85" creationId="{087E8457-7153-4EEA-95CD-BC811BA732C7}"/>
          </ac:spMkLst>
        </pc:spChg>
        <pc:spChg chg="mod">
          <ac:chgData name="Fanny Rolland" userId="ec47c5e3-3b3d-4045-898a-9f07921a6f53" providerId="ADAL" clId="{7B29E825-51EE-4550-8AF6-212A929AE974}" dt="2025-10-09T13:43:43.928" v="2441" actId="208"/>
          <ac:spMkLst>
            <pc:docMk/>
            <pc:sldMk cId="0" sldId="276"/>
            <ac:spMk id="86" creationId="{EFF9B43B-7891-0F4F-8D40-70C9B930224D}"/>
          </ac:spMkLst>
        </pc:spChg>
        <pc:spChg chg="mod">
          <ac:chgData name="Fanny Rolland" userId="ec47c5e3-3b3d-4045-898a-9f07921a6f53" providerId="ADAL" clId="{7B29E825-51EE-4550-8AF6-212A929AE974}" dt="2025-10-09T13:43:43.928" v="2441" actId="208"/>
          <ac:spMkLst>
            <pc:docMk/>
            <pc:sldMk cId="0" sldId="276"/>
            <ac:spMk id="87" creationId="{4C09947A-EE6E-3FA1-9B5B-2AA6B2658104}"/>
          </ac:spMkLst>
        </pc:spChg>
        <pc:spChg chg="mod topLvl">
          <ac:chgData name="Fanny Rolland" userId="ec47c5e3-3b3d-4045-898a-9f07921a6f53" providerId="ADAL" clId="{7B29E825-51EE-4550-8AF6-212A929AE974}" dt="2025-10-09T13:43:43.928" v="2441" actId="208"/>
          <ac:spMkLst>
            <pc:docMk/>
            <pc:sldMk cId="0" sldId="276"/>
            <ac:spMk id="88" creationId="{15D76AE0-9B7D-62AF-4F44-EB60AFDA90FF}"/>
          </ac:spMkLst>
        </pc:spChg>
        <pc:spChg chg="mod">
          <ac:chgData name="Fanny Rolland" userId="ec47c5e3-3b3d-4045-898a-9f07921a6f53" providerId="ADAL" clId="{7B29E825-51EE-4550-8AF6-212A929AE974}" dt="2025-10-09T13:45:02.297" v="2448" actId="208"/>
          <ac:spMkLst>
            <pc:docMk/>
            <pc:sldMk cId="0" sldId="276"/>
            <ac:spMk id="89" creationId="{B7E9FD46-8EC3-BBAF-9A22-F002EE03A24A}"/>
          </ac:spMkLst>
        </pc:spChg>
        <pc:spChg chg="mod">
          <ac:chgData name="Fanny Rolland" userId="ec47c5e3-3b3d-4045-898a-9f07921a6f53" providerId="ADAL" clId="{7B29E825-51EE-4550-8AF6-212A929AE974}" dt="2025-10-09T13:45:02.297" v="2448" actId="208"/>
          <ac:spMkLst>
            <pc:docMk/>
            <pc:sldMk cId="0" sldId="276"/>
            <ac:spMk id="90" creationId="{AD4B0864-FE9E-B5E3-B87F-9C4ACFEBA908}"/>
          </ac:spMkLst>
        </pc:spChg>
        <pc:spChg chg="mod topLvl">
          <ac:chgData name="Fanny Rolland" userId="ec47c5e3-3b3d-4045-898a-9f07921a6f53" providerId="ADAL" clId="{7B29E825-51EE-4550-8AF6-212A929AE974}" dt="2025-10-09T13:45:02.297" v="2448" actId="208"/>
          <ac:spMkLst>
            <pc:docMk/>
            <pc:sldMk cId="0" sldId="276"/>
            <ac:spMk id="91" creationId="{F78A916F-41EC-6074-76E6-ACF810B9B6AA}"/>
          </ac:spMkLst>
        </pc:spChg>
        <pc:spChg chg="mod">
          <ac:chgData name="Fanny Rolland" userId="ec47c5e3-3b3d-4045-898a-9f07921a6f53" providerId="ADAL" clId="{7B29E825-51EE-4550-8AF6-212A929AE974}" dt="2025-10-09T13:45:40.783" v="2456" actId="208"/>
          <ac:spMkLst>
            <pc:docMk/>
            <pc:sldMk cId="0" sldId="276"/>
            <ac:spMk id="92" creationId="{2ACF1C27-A8B1-C99F-C596-3DD206B160A5}"/>
          </ac:spMkLst>
        </pc:spChg>
        <pc:spChg chg="mod topLvl">
          <ac:chgData name="Fanny Rolland" userId="ec47c5e3-3b3d-4045-898a-9f07921a6f53" providerId="ADAL" clId="{7B29E825-51EE-4550-8AF6-212A929AE974}" dt="2025-10-09T13:45:40.783" v="2456" actId="208"/>
          <ac:spMkLst>
            <pc:docMk/>
            <pc:sldMk cId="0" sldId="276"/>
            <ac:spMk id="93" creationId="{D59D0BD8-7A15-84FC-4B84-935C46A67C63}"/>
          </ac:spMkLst>
        </pc:spChg>
        <pc:spChg chg="mod">
          <ac:chgData name="Fanny Rolland" userId="ec47c5e3-3b3d-4045-898a-9f07921a6f53" providerId="ADAL" clId="{7B29E825-51EE-4550-8AF6-212A929AE974}" dt="2025-10-09T13:45:40.783" v="2456" actId="208"/>
          <ac:spMkLst>
            <pc:docMk/>
            <pc:sldMk cId="0" sldId="276"/>
            <ac:spMk id="94" creationId="{2CA52652-AD25-F267-8C9E-D018A7A3597B}"/>
          </ac:spMkLst>
        </pc:spChg>
        <pc:spChg chg="mod topLvl">
          <ac:chgData name="Fanny Rolland" userId="ec47c5e3-3b3d-4045-898a-9f07921a6f53" providerId="ADAL" clId="{7B29E825-51EE-4550-8AF6-212A929AE974}" dt="2025-10-09T13:46:05.758" v="2463" actId="208"/>
          <ac:spMkLst>
            <pc:docMk/>
            <pc:sldMk cId="0" sldId="276"/>
            <ac:spMk id="95" creationId="{2C68F00B-0451-A9AD-B65F-178CCE9A5B07}"/>
          </ac:spMkLst>
        </pc:spChg>
        <pc:spChg chg="mod topLvl">
          <ac:chgData name="Fanny Rolland" userId="ec47c5e3-3b3d-4045-898a-9f07921a6f53" providerId="ADAL" clId="{7B29E825-51EE-4550-8AF6-212A929AE974}" dt="2025-10-09T13:46:05.758" v="2463" actId="208"/>
          <ac:spMkLst>
            <pc:docMk/>
            <pc:sldMk cId="0" sldId="276"/>
            <ac:spMk id="96" creationId="{382BAA52-B223-3173-4BC7-1A7FBD82C45A}"/>
          </ac:spMkLst>
        </pc:spChg>
        <pc:spChg chg="mod">
          <ac:chgData name="Fanny Rolland" userId="ec47c5e3-3b3d-4045-898a-9f07921a6f53" providerId="ADAL" clId="{7B29E825-51EE-4550-8AF6-212A929AE974}" dt="2025-10-09T13:46:05.758" v="2463" actId="208"/>
          <ac:spMkLst>
            <pc:docMk/>
            <pc:sldMk cId="0" sldId="276"/>
            <ac:spMk id="97" creationId="{9970F3EE-9B11-0302-E1B5-7CC58B1AC93C}"/>
          </ac:spMkLst>
        </pc:spChg>
        <pc:spChg chg="mod">
          <ac:chgData name="Fanny Rolland" userId="ec47c5e3-3b3d-4045-898a-9f07921a6f53" providerId="ADAL" clId="{7B29E825-51EE-4550-8AF6-212A929AE974}" dt="2025-10-09T13:46:05.758" v="2463" actId="208"/>
          <ac:spMkLst>
            <pc:docMk/>
            <pc:sldMk cId="0" sldId="276"/>
            <ac:spMk id="98" creationId="{99209830-3010-B113-D8D4-1E3EDC73F7F4}"/>
          </ac:spMkLst>
        </pc:spChg>
        <pc:spChg chg="mod">
          <ac:chgData name="Fanny Rolland" userId="ec47c5e3-3b3d-4045-898a-9f07921a6f53" providerId="ADAL" clId="{7B29E825-51EE-4550-8AF6-212A929AE974}" dt="2025-10-09T13:47:38.154" v="2487" actId="208"/>
          <ac:spMkLst>
            <pc:docMk/>
            <pc:sldMk cId="0" sldId="276"/>
            <ac:spMk id="99" creationId="{C5761D9A-1668-65B0-84F6-77B7990222A9}"/>
          </ac:spMkLst>
        </pc:spChg>
        <pc:spChg chg="mod topLvl">
          <ac:chgData name="Fanny Rolland" userId="ec47c5e3-3b3d-4045-898a-9f07921a6f53" providerId="ADAL" clId="{7B29E825-51EE-4550-8AF6-212A929AE974}" dt="2025-10-09T13:47:38.154" v="2487" actId="208"/>
          <ac:spMkLst>
            <pc:docMk/>
            <pc:sldMk cId="0" sldId="276"/>
            <ac:spMk id="100" creationId="{FA7F8A96-DADE-05AD-35E7-E9DCA95B3F1A}"/>
          </ac:spMkLst>
        </pc:spChg>
        <pc:spChg chg="mod topLvl">
          <ac:chgData name="Fanny Rolland" userId="ec47c5e3-3b3d-4045-898a-9f07921a6f53" providerId="ADAL" clId="{7B29E825-51EE-4550-8AF6-212A929AE974}" dt="2025-10-09T13:47:38.154" v="2487" actId="208"/>
          <ac:spMkLst>
            <pc:docMk/>
            <pc:sldMk cId="0" sldId="276"/>
            <ac:spMk id="101" creationId="{D6353D1F-2902-8CD3-D24F-8C9901882F65}"/>
          </ac:spMkLst>
        </pc:spChg>
        <pc:spChg chg="mod topLvl">
          <ac:chgData name="Fanny Rolland" userId="ec47c5e3-3b3d-4045-898a-9f07921a6f53" providerId="ADAL" clId="{7B29E825-51EE-4550-8AF6-212A929AE974}" dt="2025-10-09T13:44:26.953" v="2442" actId="207"/>
          <ac:spMkLst>
            <pc:docMk/>
            <pc:sldMk cId="0" sldId="276"/>
            <ac:spMk id="102" creationId="{AF595749-68CB-9E94-136C-D1C3F3F55ECB}"/>
          </ac:spMkLst>
        </pc:spChg>
        <pc:spChg chg="mod topLvl">
          <ac:chgData name="Fanny Rolland" userId="ec47c5e3-3b3d-4045-898a-9f07921a6f53" providerId="ADAL" clId="{7B29E825-51EE-4550-8AF6-212A929AE974}" dt="2025-10-09T13:44:26.953" v="2442" actId="207"/>
          <ac:spMkLst>
            <pc:docMk/>
            <pc:sldMk cId="0" sldId="276"/>
            <ac:spMk id="103" creationId="{20DD1E03-BF4C-A5DB-1E43-0C801031FE5D}"/>
          </ac:spMkLst>
        </pc:spChg>
        <pc:spChg chg="mod topLvl">
          <ac:chgData name="Fanny Rolland" userId="ec47c5e3-3b3d-4045-898a-9f07921a6f53" providerId="ADAL" clId="{7B29E825-51EE-4550-8AF6-212A929AE974}" dt="2025-10-09T13:44:26.953" v="2442" actId="207"/>
          <ac:spMkLst>
            <pc:docMk/>
            <pc:sldMk cId="0" sldId="276"/>
            <ac:spMk id="104" creationId="{8ECBCEB6-D0D3-7852-AFB4-6523E537EAC6}"/>
          </ac:spMkLst>
        </pc:spChg>
        <pc:spChg chg="mod">
          <ac:chgData name="Fanny Rolland" userId="ec47c5e3-3b3d-4045-898a-9f07921a6f53" providerId="ADAL" clId="{7B29E825-51EE-4550-8AF6-212A929AE974}" dt="2025-10-09T13:45:40.783" v="2456" actId="208"/>
          <ac:spMkLst>
            <pc:docMk/>
            <pc:sldMk cId="0" sldId="276"/>
            <ac:spMk id="105" creationId="{0FCF53E9-6A6A-4E5F-DCA9-ECC974500FD4}"/>
          </ac:spMkLst>
        </pc:spChg>
        <pc:grpChg chg="add del">
          <ac:chgData name="Fanny Rolland" userId="ec47c5e3-3b3d-4045-898a-9f07921a6f53" providerId="ADAL" clId="{7B29E825-51EE-4550-8AF6-212A929AE974}" dt="2025-10-09T13:31:38.469" v="2151" actId="165"/>
          <ac:grpSpMkLst>
            <pc:docMk/>
            <pc:sldMk cId="0" sldId="276"/>
            <ac:grpSpMk id="2" creationId="{00000000-0000-0000-0000-000000000000}"/>
          </ac:grpSpMkLst>
        </pc:grpChg>
        <pc:grpChg chg="del mod topLvl">
          <ac:chgData name="Fanny Rolland" userId="ec47c5e3-3b3d-4045-898a-9f07921a6f53" providerId="ADAL" clId="{7B29E825-51EE-4550-8AF6-212A929AE974}" dt="2025-10-09T13:31:40.084" v="2152" actId="478"/>
          <ac:grpSpMkLst>
            <pc:docMk/>
            <pc:sldMk cId="0" sldId="276"/>
            <ac:grpSpMk id="3" creationId="{00000000-0000-0000-0000-000000000000}"/>
          </ac:grpSpMkLst>
        </pc:grpChg>
        <pc:grpChg chg="del mod topLvl">
          <ac:chgData name="Fanny Rolland" userId="ec47c5e3-3b3d-4045-898a-9f07921a6f53" providerId="ADAL" clId="{7B29E825-51EE-4550-8AF6-212A929AE974}" dt="2025-10-09T13:31:40.813" v="2153" actId="478"/>
          <ac:grpSpMkLst>
            <pc:docMk/>
            <pc:sldMk cId="0" sldId="276"/>
            <ac:grpSpMk id="6" creationId="{00000000-0000-0000-0000-000000000000}"/>
          </ac:grpSpMkLst>
        </pc:grpChg>
        <pc:grpChg chg="add del mod ord">
          <ac:chgData name="Fanny Rolland" userId="ec47c5e3-3b3d-4045-898a-9f07921a6f53" providerId="ADAL" clId="{7B29E825-51EE-4550-8AF6-212A929AE974}" dt="2025-10-09T13:42:55.385" v="2429" actId="478"/>
          <ac:grpSpMkLst>
            <pc:docMk/>
            <pc:sldMk cId="0" sldId="276"/>
            <ac:grpSpMk id="22" creationId="{B2C8CFAE-0C0F-A625-4F2A-6F4E3989E669}"/>
          </ac:grpSpMkLst>
        </pc:grpChg>
        <pc:grpChg chg="add del mod">
          <ac:chgData name="Fanny Rolland" userId="ec47c5e3-3b3d-4045-898a-9f07921a6f53" providerId="ADAL" clId="{7B29E825-51EE-4550-8AF6-212A929AE974}" dt="2025-10-09T13:33:02.302" v="2180" actId="478"/>
          <ac:grpSpMkLst>
            <pc:docMk/>
            <pc:sldMk cId="0" sldId="276"/>
            <ac:grpSpMk id="43" creationId="{24442092-22E2-3A64-F2FE-915FDDBFF89D}"/>
          </ac:grpSpMkLst>
        </pc:grpChg>
        <pc:grpChg chg="mod">
          <ac:chgData name="Fanny Rolland" userId="ec47c5e3-3b3d-4045-898a-9f07921a6f53" providerId="ADAL" clId="{7B29E825-51EE-4550-8AF6-212A929AE974}" dt="2025-10-09T13:43:15.705" v="2436" actId="1076"/>
          <ac:grpSpMkLst>
            <pc:docMk/>
            <pc:sldMk cId="0" sldId="276"/>
            <ac:grpSpMk id="84" creationId="{C3B3BA9B-758C-D4FD-4E69-F6A3D8273789}"/>
          </ac:grpSpMkLst>
        </pc:grpChg>
        <pc:picChg chg="add mod">
          <ac:chgData name="Fanny Rolland" userId="ec47c5e3-3b3d-4045-898a-9f07921a6f53" providerId="ADAL" clId="{7B29E825-51EE-4550-8AF6-212A929AE974}" dt="2025-10-09T12:34:57.553" v="1540"/>
          <ac:picMkLst>
            <pc:docMk/>
            <pc:sldMk cId="0" sldId="276"/>
            <ac:picMk id="20" creationId="{00CB021E-74AF-07B7-F524-823F00EABAA3}"/>
          </ac:picMkLst>
        </pc:picChg>
        <pc:picChg chg="add mod">
          <ac:chgData name="Fanny Rolland" userId="ec47c5e3-3b3d-4045-898a-9f07921a6f53" providerId="ADAL" clId="{7B29E825-51EE-4550-8AF6-212A929AE974}" dt="2025-10-09T12:34:57.553" v="1540"/>
          <ac:picMkLst>
            <pc:docMk/>
            <pc:sldMk cId="0" sldId="276"/>
            <ac:picMk id="21" creationId="{CE88FBDE-8F53-7894-C897-EF0933CF8B48}"/>
          </ac:picMkLst>
        </pc:picChg>
        <pc:cxnChg chg="add del mod">
          <ac:chgData name="Fanny Rolland" userId="ec47c5e3-3b3d-4045-898a-9f07921a6f53" providerId="ADAL" clId="{7B29E825-51EE-4550-8AF6-212A929AE974}" dt="2025-10-09T13:34:27.609" v="2206" actId="478"/>
          <ac:cxnSpMkLst>
            <pc:docMk/>
            <pc:sldMk cId="0" sldId="276"/>
            <ac:cxnSpMk id="47" creationId="{2AB1E706-F92B-20B2-4DDE-EBB6E5CF4D3B}"/>
          </ac:cxnSpMkLst>
        </pc:cxnChg>
        <pc:cxnChg chg="add mod">
          <ac:chgData name="Fanny Rolland" userId="ec47c5e3-3b3d-4045-898a-9f07921a6f53" providerId="ADAL" clId="{7B29E825-51EE-4550-8AF6-212A929AE974}" dt="2025-10-09T13:45:23.755" v="2454" actId="14100"/>
          <ac:cxnSpMkLst>
            <pc:docMk/>
            <pc:sldMk cId="0" sldId="276"/>
            <ac:cxnSpMk id="49" creationId="{777E4BDE-24FB-93B4-D3B7-6B166BB81B01}"/>
          </ac:cxnSpMkLst>
        </pc:cxnChg>
        <pc:cxnChg chg="add mod">
          <ac:chgData name="Fanny Rolland" userId="ec47c5e3-3b3d-4045-898a-9f07921a6f53" providerId="ADAL" clId="{7B29E825-51EE-4550-8AF6-212A929AE974}" dt="2025-10-09T13:45:11.363" v="2450" actId="14100"/>
          <ac:cxnSpMkLst>
            <pc:docMk/>
            <pc:sldMk cId="0" sldId="276"/>
            <ac:cxnSpMk id="56" creationId="{45272B91-3841-A3F9-9F3E-38DBC075BECD}"/>
          </ac:cxnSpMkLst>
        </pc:cxnChg>
        <pc:cxnChg chg="add mod">
          <ac:chgData name="Fanny Rolland" userId="ec47c5e3-3b3d-4045-898a-9f07921a6f53" providerId="ADAL" clId="{7B29E825-51EE-4550-8AF6-212A929AE974}" dt="2025-10-09T13:44:58.973" v="2447" actId="14100"/>
          <ac:cxnSpMkLst>
            <pc:docMk/>
            <pc:sldMk cId="0" sldId="276"/>
            <ac:cxnSpMk id="61" creationId="{3FEBC616-F576-162C-A2C0-254AC75C3DA4}"/>
          </ac:cxnSpMkLst>
        </pc:cxnChg>
        <pc:cxnChg chg="add mod">
          <ac:chgData name="Fanny Rolland" userId="ec47c5e3-3b3d-4045-898a-9f07921a6f53" providerId="ADAL" clId="{7B29E825-51EE-4550-8AF6-212A929AE974}" dt="2025-10-09T13:45:45.930" v="2458" actId="14100"/>
          <ac:cxnSpMkLst>
            <pc:docMk/>
            <pc:sldMk cId="0" sldId="276"/>
            <ac:cxnSpMk id="70" creationId="{B82A1F69-B75A-2772-3627-1F1E93965D94}"/>
          </ac:cxnSpMkLst>
        </pc:cxnChg>
        <pc:cxnChg chg="add mod">
          <ac:chgData name="Fanny Rolland" userId="ec47c5e3-3b3d-4045-898a-9f07921a6f53" providerId="ADAL" clId="{7B29E825-51EE-4550-8AF6-212A929AE974}" dt="2025-10-09T13:45:55.634" v="2461" actId="14100"/>
          <ac:cxnSpMkLst>
            <pc:docMk/>
            <pc:sldMk cId="0" sldId="276"/>
            <ac:cxnSpMk id="82" creationId="{AA7DF16F-6DA7-A697-5962-4CF3E8814503}"/>
          </ac:cxnSpMkLst>
        </pc:cxnChg>
        <pc:cxnChg chg="add mod">
          <ac:chgData name="Fanny Rolland" userId="ec47c5e3-3b3d-4045-898a-9f07921a6f53" providerId="ADAL" clId="{7B29E825-51EE-4550-8AF6-212A929AE974}" dt="2025-10-09T13:47:13.089" v="2484" actId="14100"/>
          <ac:cxnSpMkLst>
            <pc:docMk/>
            <pc:sldMk cId="0" sldId="276"/>
            <ac:cxnSpMk id="120" creationId="{3E768BB8-BEB1-6B22-CDD5-C67CCFAA02F5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9T13:52:32.864" v="2555" actId="113"/>
        <pc:sldMkLst>
          <pc:docMk/>
          <pc:sldMk cId="0" sldId="277"/>
        </pc:sldMkLst>
        <pc:spChg chg="mod">
          <ac:chgData name="Fanny Rolland" userId="ec47c5e3-3b3d-4045-898a-9f07921a6f53" providerId="ADAL" clId="{7B29E825-51EE-4550-8AF6-212A929AE974}" dt="2025-10-09T13:52:32.864" v="2555" actId="113"/>
          <ac:spMkLst>
            <pc:docMk/>
            <pc:sldMk cId="0" sldId="277"/>
            <ac:spMk id="6" creationId="{00000000-0000-0000-0000-000000000000}"/>
          </ac:spMkLst>
        </pc:spChg>
        <pc:graphicFrameChg chg="mod modGraphic">
          <ac:chgData name="Fanny Rolland" userId="ec47c5e3-3b3d-4045-898a-9f07921a6f53" providerId="ADAL" clId="{7B29E825-51EE-4550-8AF6-212A929AE974}" dt="2025-10-09T13:52:28.046" v="2551" actId="1076"/>
          <ac:graphicFrameMkLst>
            <pc:docMk/>
            <pc:sldMk cId="0" sldId="277"/>
            <ac:graphicFrameMk id="2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5:00.392" v="1541"/>
          <ac:picMkLst>
            <pc:docMk/>
            <pc:sldMk cId="0" sldId="277"/>
            <ac:picMk id="3" creationId="{0636B6B7-D81B-CBFF-BE05-5F05D3D6A580}"/>
          </ac:picMkLst>
        </pc:picChg>
        <pc:picChg chg="add mod">
          <ac:chgData name="Fanny Rolland" userId="ec47c5e3-3b3d-4045-898a-9f07921a6f53" providerId="ADAL" clId="{7B29E825-51EE-4550-8AF6-212A929AE974}" dt="2025-10-09T12:35:00.392" v="1541"/>
          <ac:picMkLst>
            <pc:docMk/>
            <pc:sldMk cId="0" sldId="277"/>
            <ac:picMk id="4" creationId="{B3567545-8CB0-E59C-E0C6-6FF58846E917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14:07.179" v="2908" actId="14100"/>
        <pc:sldMkLst>
          <pc:docMk/>
          <pc:sldMk cId="0" sldId="278"/>
        </pc:sldMkLst>
        <pc:spChg chg="del">
          <ac:chgData name="Fanny Rolland" userId="ec47c5e3-3b3d-4045-898a-9f07921a6f53" providerId="ADAL" clId="{7B29E825-51EE-4550-8AF6-212A929AE974}" dt="2025-10-09T14:09:23.488" v="2815" actId="478"/>
          <ac:spMkLst>
            <pc:docMk/>
            <pc:sldMk cId="0" sldId="278"/>
            <ac:spMk id="8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4:09:26.777" v="2821" actId="478"/>
          <ac:spMkLst>
            <pc:docMk/>
            <pc:sldMk cId="0" sldId="278"/>
            <ac:spMk id="9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4:09:24.033" v="2816" actId="478"/>
          <ac:spMkLst>
            <pc:docMk/>
            <pc:sldMk cId="0" sldId="278"/>
            <ac:spMk id="10" creationId="{00000000-0000-0000-0000-000000000000}"/>
          </ac:spMkLst>
        </pc:spChg>
        <pc:spChg chg="del mod">
          <ac:chgData name="Fanny Rolland" userId="ec47c5e3-3b3d-4045-898a-9f07921a6f53" providerId="ADAL" clId="{7B29E825-51EE-4550-8AF6-212A929AE974}" dt="2025-10-09T14:09:25.007" v="2818" actId="478"/>
          <ac:spMkLst>
            <pc:docMk/>
            <pc:sldMk cId="0" sldId="278"/>
            <ac:spMk id="11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4:09:40.846" v="2823" actId="478"/>
          <ac:spMkLst>
            <pc:docMk/>
            <pc:sldMk cId="0" sldId="278"/>
            <ac:spMk id="1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2:41.752" v="2881" actId="1076"/>
          <ac:spMkLst>
            <pc:docMk/>
            <pc:sldMk cId="0" sldId="278"/>
            <ac:spMk id="13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2:52.776" v="2888" actId="114"/>
          <ac:spMkLst>
            <pc:docMk/>
            <pc:sldMk cId="0" sldId="278"/>
            <ac:spMk id="1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3:26.620" v="2901" actId="1076"/>
          <ac:spMkLst>
            <pc:docMk/>
            <pc:sldMk cId="0" sldId="278"/>
            <ac:spMk id="1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3:26.620" v="2901" actId="1076"/>
          <ac:spMkLst>
            <pc:docMk/>
            <pc:sldMk cId="0" sldId="278"/>
            <ac:spMk id="16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2:00.064" v="2868" actId="2710"/>
          <ac:spMkLst>
            <pc:docMk/>
            <pc:sldMk cId="0" sldId="278"/>
            <ac:spMk id="17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2:04.904" v="2872" actId="207"/>
          <ac:spMkLst>
            <pc:docMk/>
            <pc:sldMk cId="0" sldId="278"/>
            <ac:spMk id="18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1:46.391" v="2863" actId="1076"/>
          <ac:spMkLst>
            <pc:docMk/>
            <pc:sldMk cId="0" sldId="278"/>
            <ac:spMk id="19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1:46.391" v="2863" actId="1076"/>
          <ac:spMkLst>
            <pc:docMk/>
            <pc:sldMk cId="0" sldId="278"/>
            <ac:spMk id="20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2:58.134" v="2890" actId="1076"/>
          <ac:spMkLst>
            <pc:docMk/>
            <pc:sldMk cId="0" sldId="278"/>
            <ac:spMk id="21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0:34.856" v="2841" actId="1076"/>
          <ac:spMkLst>
            <pc:docMk/>
            <pc:sldMk cId="0" sldId="278"/>
            <ac:spMk id="22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0:34.856" v="2841" actId="1076"/>
          <ac:spMkLst>
            <pc:docMk/>
            <pc:sldMk cId="0" sldId="278"/>
            <ac:spMk id="23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1:32.546" v="2859" actId="1076"/>
          <ac:spMkLst>
            <pc:docMk/>
            <pc:sldMk cId="0" sldId="278"/>
            <ac:spMk id="24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1:32.546" v="2859" actId="1076"/>
          <ac:spMkLst>
            <pc:docMk/>
            <pc:sldMk cId="0" sldId="278"/>
            <ac:spMk id="25" creationId="{00000000-0000-0000-0000-000000000000}"/>
          </ac:spMkLst>
        </pc:spChg>
        <pc:spChg chg="del">
          <ac:chgData name="Fanny Rolland" userId="ec47c5e3-3b3d-4045-898a-9f07921a6f53" providerId="ADAL" clId="{7B29E825-51EE-4550-8AF6-212A929AE974}" dt="2025-10-09T14:09:26.224" v="2820" actId="478"/>
          <ac:spMkLst>
            <pc:docMk/>
            <pc:sldMk cId="0" sldId="278"/>
            <ac:spMk id="26" creationId="{00000000-0000-0000-0000-000000000000}"/>
          </ac:spMkLst>
        </pc:spChg>
        <pc:spChg chg="add del">
          <ac:chgData name="Fanny Rolland" userId="ec47c5e3-3b3d-4045-898a-9f07921a6f53" providerId="ADAL" clId="{7B29E825-51EE-4550-8AF6-212A929AE974}" dt="2025-10-09T14:10:05.298" v="2833" actId="478"/>
          <ac:spMkLst>
            <pc:docMk/>
            <pc:sldMk cId="0" sldId="278"/>
            <ac:spMk id="30" creationId="{AFDCE934-9981-FFB1-2977-CC0965F49117}"/>
          </ac:spMkLst>
        </pc:spChg>
        <pc:spChg chg="del">
          <ac:chgData name="Fanny Rolland" userId="ec47c5e3-3b3d-4045-898a-9f07921a6f53" providerId="ADAL" clId="{7B29E825-51EE-4550-8AF6-212A929AE974}" dt="2025-10-09T14:09:25.741" v="2819" actId="478"/>
          <ac:spMkLst>
            <pc:docMk/>
            <pc:sldMk cId="0" sldId="278"/>
            <ac:spMk id="33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42" creationId="{D2B1D006-4679-4ECB-FF6D-BDCBB4263D8E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44" creationId="{DB56A179-F7E6-C61D-3EC6-7C416D4DE3EE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45" creationId="{FAC16CA7-11F7-25EA-52D4-F6F4C849A753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46" creationId="{23BAD771-CBC2-DF6F-6573-EC61DC5E77AC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47" creationId="{71DCC2AC-7850-4C0B-BA83-554A3A3CD2FA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48" creationId="{37C78734-9DB8-EC37-D318-7D3D7E7B3010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49" creationId="{66D650BD-9339-BD7C-2864-E9C651AD5DAA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50" creationId="{828D3ACA-23C9-7FAB-CB0B-A966415B4909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51" creationId="{BA93485D-CA51-5760-3A84-70EAF2598D2C}"/>
          </ac:spMkLst>
        </pc:spChg>
        <pc:spChg chg="mod">
          <ac:chgData name="Fanny Rolland" userId="ec47c5e3-3b3d-4045-898a-9f07921a6f53" providerId="ADAL" clId="{7B29E825-51EE-4550-8AF6-212A929AE974}" dt="2025-10-09T14:13:35.271" v="2902" actId="165"/>
          <ac:spMkLst>
            <pc:docMk/>
            <pc:sldMk cId="0" sldId="278"/>
            <ac:spMk id="52" creationId="{A406EC1F-BC36-21B9-358A-6526CE3580B1}"/>
          </ac:spMkLst>
        </pc:spChg>
        <pc:grpChg chg="del">
          <ac:chgData name="Fanny Rolland" userId="ec47c5e3-3b3d-4045-898a-9f07921a6f53" providerId="ADAL" clId="{7B29E825-51EE-4550-8AF6-212A929AE974}" dt="2025-10-09T14:09:21.632" v="2814" actId="478"/>
          <ac:grpSpMkLst>
            <pc:docMk/>
            <pc:sldMk cId="0" sldId="278"/>
            <ac:grpSpMk id="2" creationId="{00000000-0000-0000-0000-000000000000}"/>
          </ac:grpSpMkLst>
        </pc:grpChg>
        <pc:grpChg chg="del">
          <ac:chgData name="Fanny Rolland" userId="ec47c5e3-3b3d-4045-898a-9f07921a6f53" providerId="ADAL" clId="{7B29E825-51EE-4550-8AF6-212A929AE974}" dt="2025-10-09T14:09:39.774" v="2822" actId="478"/>
          <ac:grpSpMkLst>
            <pc:docMk/>
            <pc:sldMk cId="0" sldId="278"/>
            <ac:grpSpMk id="5" creationId="{00000000-0000-0000-0000-000000000000}"/>
          </ac:grpSpMkLst>
        </pc:grpChg>
        <pc:grpChg chg="mod">
          <ac:chgData name="Fanny Rolland" userId="ec47c5e3-3b3d-4045-898a-9f07921a6f53" providerId="ADAL" clId="{7B29E825-51EE-4550-8AF6-212A929AE974}" dt="2025-10-09T14:10:23.466" v="2839" actId="1076"/>
          <ac:grpSpMkLst>
            <pc:docMk/>
            <pc:sldMk cId="0" sldId="278"/>
            <ac:grpSpMk id="31" creationId="{C58A236B-5002-CF33-3A2A-59174FFBF4C8}"/>
          </ac:grpSpMkLst>
        </pc:grpChg>
        <pc:grpChg chg="mod">
          <ac:chgData name="Fanny Rolland" userId="ec47c5e3-3b3d-4045-898a-9f07921a6f53" providerId="ADAL" clId="{7B29E825-51EE-4550-8AF6-212A929AE974}" dt="2025-10-09T14:14:07.179" v="2908" actId="14100"/>
          <ac:grpSpMkLst>
            <pc:docMk/>
            <pc:sldMk cId="0" sldId="278"/>
            <ac:grpSpMk id="39" creationId="{5945F940-D2BB-7455-5517-17211E0A1096}"/>
          </ac:grpSpMkLst>
        </pc:grpChg>
        <pc:picChg chg="add mod">
          <ac:chgData name="Fanny Rolland" userId="ec47c5e3-3b3d-4045-898a-9f07921a6f53" providerId="ADAL" clId="{7B29E825-51EE-4550-8AF6-212A929AE974}" dt="2025-10-09T12:35:01.329" v="1542"/>
          <ac:picMkLst>
            <pc:docMk/>
            <pc:sldMk cId="0" sldId="278"/>
            <ac:picMk id="27" creationId="{4FCA83AB-1049-3C73-683B-D95B0DD53B2D}"/>
          </ac:picMkLst>
        </pc:picChg>
        <pc:picChg chg="add mod">
          <ac:chgData name="Fanny Rolland" userId="ec47c5e3-3b3d-4045-898a-9f07921a6f53" providerId="ADAL" clId="{7B29E825-51EE-4550-8AF6-212A929AE974}" dt="2025-10-09T12:35:01.329" v="1542"/>
          <ac:picMkLst>
            <pc:docMk/>
            <pc:sldMk cId="0" sldId="278"/>
            <ac:picMk id="28" creationId="{51BD4010-2618-DDD2-3A2B-F70FDB375326}"/>
          </ac:picMkLst>
        </pc:picChg>
        <pc:cxnChg chg="mod">
          <ac:chgData name="Fanny Rolland" userId="ec47c5e3-3b3d-4045-898a-9f07921a6f53" providerId="ADAL" clId="{7B29E825-51EE-4550-8AF6-212A929AE974}" dt="2025-10-09T14:13:49.506" v="2904" actId="1582"/>
          <ac:cxnSpMkLst>
            <pc:docMk/>
            <pc:sldMk cId="0" sldId="278"/>
            <ac:cxnSpMk id="32" creationId="{A483F733-8572-243F-5887-13D6FAEE9B93}"/>
          </ac:cxnSpMkLst>
        </pc:cxnChg>
        <pc:cxnChg chg="mod">
          <ac:chgData name="Fanny Rolland" userId="ec47c5e3-3b3d-4045-898a-9f07921a6f53" providerId="ADAL" clId="{7B29E825-51EE-4550-8AF6-212A929AE974}" dt="2025-10-09T14:13:49.506" v="2904" actId="1582"/>
          <ac:cxnSpMkLst>
            <pc:docMk/>
            <pc:sldMk cId="0" sldId="278"/>
            <ac:cxnSpMk id="34" creationId="{D54DBDEB-2231-82AE-75B8-6D2CA777A786}"/>
          </ac:cxnSpMkLst>
        </pc:cxnChg>
        <pc:cxnChg chg="mod">
          <ac:chgData name="Fanny Rolland" userId="ec47c5e3-3b3d-4045-898a-9f07921a6f53" providerId="ADAL" clId="{7B29E825-51EE-4550-8AF6-212A929AE974}" dt="2025-10-09T14:13:49.506" v="2904" actId="1582"/>
          <ac:cxnSpMkLst>
            <pc:docMk/>
            <pc:sldMk cId="0" sldId="278"/>
            <ac:cxnSpMk id="35" creationId="{258274F4-68CF-3480-9756-6861D4A36FD5}"/>
          </ac:cxnSpMkLst>
        </pc:cxnChg>
        <pc:cxnChg chg="mod">
          <ac:chgData name="Fanny Rolland" userId="ec47c5e3-3b3d-4045-898a-9f07921a6f53" providerId="ADAL" clId="{7B29E825-51EE-4550-8AF6-212A929AE974}" dt="2025-10-09T14:13:49.506" v="2904" actId="1582"/>
          <ac:cxnSpMkLst>
            <pc:docMk/>
            <pc:sldMk cId="0" sldId="278"/>
            <ac:cxnSpMk id="36" creationId="{7687C1E3-75A8-4AD6-8289-74D7179D1308}"/>
          </ac:cxnSpMkLst>
        </pc:cxnChg>
        <pc:cxnChg chg="mod">
          <ac:chgData name="Fanny Rolland" userId="ec47c5e3-3b3d-4045-898a-9f07921a6f53" providerId="ADAL" clId="{7B29E825-51EE-4550-8AF6-212A929AE974}" dt="2025-10-09T14:13:49.506" v="2904" actId="1582"/>
          <ac:cxnSpMkLst>
            <pc:docMk/>
            <pc:sldMk cId="0" sldId="278"/>
            <ac:cxnSpMk id="37" creationId="{DF9DB44B-518F-D335-9FE3-CC6F258DBE4C}"/>
          </ac:cxnSpMkLst>
        </pc:cxnChg>
        <pc:cxnChg chg="mod">
          <ac:chgData name="Fanny Rolland" userId="ec47c5e3-3b3d-4045-898a-9f07921a6f53" providerId="ADAL" clId="{7B29E825-51EE-4550-8AF6-212A929AE974}" dt="2025-10-09T14:13:49.506" v="2904" actId="1582"/>
          <ac:cxnSpMkLst>
            <pc:docMk/>
            <pc:sldMk cId="0" sldId="278"/>
            <ac:cxnSpMk id="38" creationId="{625FD209-2D88-ED57-2122-5147C6684DF1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7T14:37:48.043" v="1290" actId="1038"/>
        <pc:sldMkLst>
          <pc:docMk/>
          <pc:sldMk cId="0" sldId="279"/>
        </pc:sldMkLst>
        <pc:spChg chg="add mod">
          <ac:chgData name="Fanny Rolland" userId="ec47c5e3-3b3d-4045-898a-9f07921a6f53" providerId="ADAL" clId="{7B29E825-51EE-4550-8AF6-212A929AE974}" dt="2025-10-07T14:37:08.285" v="1269" actId="20577"/>
          <ac:spMkLst>
            <pc:docMk/>
            <pc:sldMk cId="0" sldId="279"/>
            <ac:spMk id="15" creationId="{865B5811-652F-7F9E-4335-9C7C66E0F555}"/>
          </ac:spMkLst>
        </pc:spChg>
        <pc:spChg chg="add mod">
          <ac:chgData name="Fanny Rolland" userId="ec47c5e3-3b3d-4045-898a-9f07921a6f53" providerId="ADAL" clId="{7B29E825-51EE-4550-8AF6-212A929AE974}" dt="2025-10-07T14:37:05.709" v="1267" actId="20577"/>
          <ac:spMkLst>
            <pc:docMk/>
            <pc:sldMk cId="0" sldId="279"/>
            <ac:spMk id="18" creationId="{BE86637A-C377-F368-1144-FF153C2FA513}"/>
          </ac:spMkLst>
        </pc:spChg>
        <pc:spChg chg="add mod">
          <ac:chgData name="Fanny Rolland" userId="ec47c5e3-3b3d-4045-898a-9f07921a6f53" providerId="ADAL" clId="{7B29E825-51EE-4550-8AF6-212A929AE974}" dt="2025-10-07T14:37:33.551" v="1283" actId="1076"/>
          <ac:spMkLst>
            <pc:docMk/>
            <pc:sldMk cId="0" sldId="279"/>
            <ac:spMk id="19" creationId="{76312202-2077-84C6-DCD4-007DE6A38198}"/>
          </ac:spMkLst>
        </pc:spChg>
        <pc:spChg chg="add mod">
          <ac:chgData name="Fanny Rolland" userId="ec47c5e3-3b3d-4045-898a-9f07921a6f53" providerId="ADAL" clId="{7B29E825-51EE-4550-8AF6-212A929AE974}" dt="2025-10-07T14:37:48.043" v="1290" actId="1038"/>
          <ac:spMkLst>
            <pc:docMk/>
            <pc:sldMk cId="0" sldId="279"/>
            <ac:spMk id="20" creationId="{D34A8235-C00F-193D-B508-6A5CEDD13810}"/>
          </ac:spMkLst>
        </pc:spChg>
        <pc:picChg chg="add mod">
          <ac:chgData name="Fanny Rolland" userId="ec47c5e3-3b3d-4045-898a-9f07921a6f53" providerId="ADAL" clId="{7B29E825-51EE-4550-8AF6-212A929AE974}" dt="2025-10-07T14:37:43.224" v="1288" actId="1076"/>
          <ac:picMkLst>
            <pc:docMk/>
            <pc:sldMk cId="0" sldId="279"/>
            <ac:picMk id="14" creationId="{98E0EAC4-B174-ED48-4642-8EE202FB0547}"/>
          </ac:picMkLst>
        </pc:picChg>
        <pc:cxnChg chg="add mod">
          <ac:chgData name="Fanny Rolland" userId="ec47c5e3-3b3d-4045-898a-9f07921a6f53" providerId="ADAL" clId="{7B29E825-51EE-4550-8AF6-212A929AE974}" dt="2025-10-07T14:36:47.237" v="1252"/>
          <ac:cxnSpMkLst>
            <pc:docMk/>
            <pc:sldMk cId="0" sldId="279"/>
            <ac:cxnSpMk id="16" creationId="{AC32F245-4D97-4D4B-996A-6D4A7C2365BF}"/>
          </ac:cxnSpMkLst>
        </pc:cxnChg>
        <pc:cxnChg chg="add mod">
          <ac:chgData name="Fanny Rolland" userId="ec47c5e3-3b3d-4045-898a-9f07921a6f53" providerId="ADAL" clId="{7B29E825-51EE-4550-8AF6-212A929AE974}" dt="2025-10-07T14:36:47.237" v="1252"/>
          <ac:cxnSpMkLst>
            <pc:docMk/>
            <pc:sldMk cId="0" sldId="279"/>
            <ac:cxnSpMk id="17" creationId="{83AF6D19-99AB-F9F6-6D75-38195E60EA3A}"/>
          </ac:cxnSpMkLst>
        </pc:cxnChg>
      </pc:sldChg>
      <pc:sldChg chg="addSp delSp modSp mod">
        <pc:chgData name="Fanny Rolland" userId="ec47c5e3-3b3d-4045-898a-9f07921a6f53" providerId="ADAL" clId="{7B29E825-51EE-4550-8AF6-212A929AE974}" dt="2025-10-09T14:16:04.230" v="2939" actId="1076"/>
        <pc:sldMkLst>
          <pc:docMk/>
          <pc:sldMk cId="0" sldId="280"/>
        </pc:sldMkLst>
        <pc:spChg chg="mod">
          <ac:chgData name="Fanny Rolland" userId="ec47c5e3-3b3d-4045-898a-9f07921a6f53" providerId="ADAL" clId="{7B29E825-51EE-4550-8AF6-212A929AE974}" dt="2025-10-09T14:14:24.221" v="2913" actId="1076"/>
          <ac:spMkLst>
            <pc:docMk/>
            <pc:sldMk cId="0" sldId="280"/>
            <ac:spMk id="2" creationId="{00000000-0000-0000-0000-000000000000}"/>
          </ac:spMkLst>
        </pc:spChg>
        <pc:spChg chg="add mod ord">
          <ac:chgData name="Fanny Rolland" userId="ec47c5e3-3b3d-4045-898a-9f07921a6f53" providerId="ADAL" clId="{7B29E825-51EE-4550-8AF6-212A929AE974}" dt="2025-10-09T14:15:51.169" v="2935" actId="1076"/>
          <ac:spMkLst>
            <pc:docMk/>
            <pc:sldMk cId="0" sldId="280"/>
            <ac:spMk id="5" creationId="{525E914E-4E42-FA6A-1040-159526BF7F9B}"/>
          </ac:spMkLst>
        </pc:spChg>
        <pc:spChg chg="mod">
          <ac:chgData name="Fanny Rolland" userId="ec47c5e3-3b3d-4045-898a-9f07921a6f53" providerId="ADAL" clId="{7B29E825-51EE-4550-8AF6-212A929AE974}" dt="2025-10-09T14:16:04.230" v="2939" actId="1076"/>
          <ac:spMkLst>
            <pc:docMk/>
            <pc:sldMk cId="0" sldId="280"/>
            <ac:spMk id="13" creationId="{00000000-0000-0000-0000-000000000000}"/>
          </ac:spMkLst>
        </pc:spChg>
        <pc:grpChg chg="del">
          <ac:chgData name="Fanny Rolland" userId="ec47c5e3-3b3d-4045-898a-9f07921a6f53" providerId="ADAL" clId="{7B29E825-51EE-4550-8AF6-212A929AE974}" dt="2025-10-09T14:15:13.085" v="2925" actId="478"/>
          <ac:grpSpMkLst>
            <pc:docMk/>
            <pc:sldMk cId="0" sldId="280"/>
            <ac:grpSpMk id="9" creationId="{00000000-0000-0000-0000-000000000000}"/>
          </ac:grpSpMkLst>
        </pc:grpChg>
        <pc:picChg chg="add mod">
          <ac:chgData name="Fanny Rolland" userId="ec47c5e3-3b3d-4045-898a-9f07921a6f53" providerId="ADAL" clId="{7B29E825-51EE-4550-8AF6-212A929AE974}" dt="2025-10-09T12:35:03.310" v="1543"/>
          <ac:picMkLst>
            <pc:docMk/>
            <pc:sldMk cId="0" sldId="280"/>
            <ac:picMk id="3" creationId="{5AA6DFD8-E1AF-1AD2-C1C7-E249F484DEAD}"/>
          </ac:picMkLst>
        </pc:picChg>
        <pc:picChg chg="add mod">
          <ac:chgData name="Fanny Rolland" userId="ec47c5e3-3b3d-4045-898a-9f07921a6f53" providerId="ADAL" clId="{7B29E825-51EE-4550-8AF6-212A929AE974}" dt="2025-10-09T12:35:03.310" v="1543"/>
          <ac:picMkLst>
            <pc:docMk/>
            <pc:sldMk cId="0" sldId="280"/>
            <ac:picMk id="4" creationId="{34E407A5-143C-AF90-E877-E5053C1687ED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22:26.731" v="3035" actId="113"/>
        <pc:sldMkLst>
          <pc:docMk/>
          <pc:sldMk cId="0" sldId="281"/>
        </pc:sldMkLst>
        <pc:spChg chg="mod">
          <ac:chgData name="Fanny Rolland" userId="ec47c5e3-3b3d-4045-898a-9f07921a6f53" providerId="ADAL" clId="{7B29E825-51EE-4550-8AF6-212A929AE974}" dt="2025-10-09T14:17:22.090" v="2953" actId="113"/>
          <ac:spMkLst>
            <pc:docMk/>
            <pc:sldMk cId="0" sldId="281"/>
            <ac:spMk id="3" creationId="{00000000-0000-0000-0000-000000000000}"/>
          </ac:spMkLst>
        </pc:spChg>
        <pc:graphicFrameChg chg="modGraphic">
          <ac:chgData name="Fanny Rolland" userId="ec47c5e3-3b3d-4045-898a-9f07921a6f53" providerId="ADAL" clId="{7B29E825-51EE-4550-8AF6-212A929AE974}" dt="2025-10-09T14:22:26.731" v="3035" actId="113"/>
          <ac:graphicFrameMkLst>
            <pc:docMk/>
            <pc:sldMk cId="0" sldId="281"/>
            <ac:graphicFrameMk id="2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5:04.094" v="1544"/>
          <ac:picMkLst>
            <pc:docMk/>
            <pc:sldMk cId="0" sldId="281"/>
            <ac:picMk id="4" creationId="{A81EDB59-38D1-CBDE-128E-E9D525482F20}"/>
          </ac:picMkLst>
        </pc:picChg>
        <pc:picChg chg="add mod">
          <ac:chgData name="Fanny Rolland" userId="ec47c5e3-3b3d-4045-898a-9f07921a6f53" providerId="ADAL" clId="{7B29E825-51EE-4550-8AF6-212A929AE974}" dt="2025-10-09T12:35:04.094" v="1544"/>
          <ac:picMkLst>
            <pc:docMk/>
            <pc:sldMk cId="0" sldId="281"/>
            <ac:picMk id="5" creationId="{AD85DA9A-E06F-6678-6B94-066FBD183D62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22:42.465" v="3042" actId="113"/>
        <pc:sldMkLst>
          <pc:docMk/>
          <pc:sldMk cId="0" sldId="282"/>
        </pc:sldMkLst>
        <pc:spChg chg="mod">
          <ac:chgData name="Fanny Rolland" userId="ec47c5e3-3b3d-4045-898a-9f07921a6f53" providerId="ADAL" clId="{7B29E825-51EE-4550-8AF6-212A929AE974}" dt="2025-10-09T14:17:28.667" v="2957" actId="207"/>
          <ac:spMkLst>
            <pc:docMk/>
            <pc:sldMk cId="0" sldId="282"/>
            <ac:spMk id="3" creationId="{00000000-0000-0000-0000-000000000000}"/>
          </ac:spMkLst>
        </pc:spChg>
        <pc:graphicFrameChg chg="modGraphic">
          <ac:chgData name="Fanny Rolland" userId="ec47c5e3-3b3d-4045-898a-9f07921a6f53" providerId="ADAL" clId="{7B29E825-51EE-4550-8AF6-212A929AE974}" dt="2025-10-09T14:22:42.465" v="3042" actId="113"/>
          <ac:graphicFrameMkLst>
            <pc:docMk/>
            <pc:sldMk cId="0" sldId="282"/>
            <ac:graphicFrameMk id="2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5:04.776" v="1545"/>
          <ac:picMkLst>
            <pc:docMk/>
            <pc:sldMk cId="0" sldId="282"/>
            <ac:picMk id="4" creationId="{BFC3C84A-065C-F9B4-720C-A72D235339EA}"/>
          </ac:picMkLst>
        </pc:picChg>
        <pc:picChg chg="add mod">
          <ac:chgData name="Fanny Rolland" userId="ec47c5e3-3b3d-4045-898a-9f07921a6f53" providerId="ADAL" clId="{7B29E825-51EE-4550-8AF6-212A929AE974}" dt="2025-10-09T12:35:04.776" v="1545"/>
          <ac:picMkLst>
            <pc:docMk/>
            <pc:sldMk cId="0" sldId="282"/>
            <ac:picMk id="5" creationId="{93737B6D-2BC2-4FEC-10E4-FABD3CB8A3A5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23:09.853" v="3052" actId="114"/>
        <pc:sldMkLst>
          <pc:docMk/>
          <pc:sldMk cId="0" sldId="283"/>
        </pc:sldMkLst>
        <pc:spChg chg="mod">
          <ac:chgData name="Fanny Rolland" userId="ec47c5e3-3b3d-4045-898a-9f07921a6f53" providerId="ADAL" clId="{7B29E825-51EE-4550-8AF6-212A929AE974}" dt="2025-10-09T14:17:36.535" v="2961" actId="2711"/>
          <ac:spMkLst>
            <pc:docMk/>
            <pc:sldMk cId="0" sldId="283"/>
            <ac:spMk id="3" creationId="{00000000-0000-0000-0000-000000000000}"/>
          </ac:spMkLst>
        </pc:spChg>
        <pc:graphicFrameChg chg="modGraphic">
          <ac:chgData name="Fanny Rolland" userId="ec47c5e3-3b3d-4045-898a-9f07921a6f53" providerId="ADAL" clId="{7B29E825-51EE-4550-8AF6-212A929AE974}" dt="2025-10-09T14:23:09.853" v="3052" actId="114"/>
          <ac:graphicFrameMkLst>
            <pc:docMk/>
            <pc:sldMk cId="0" sldId="283"/>
            <ac:graphicFrameMk id="2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5:05.547" v="1546"/>
          <ac:picMkLst>
            <pc:docMk/>
            <pc:sldMk cId="0" sldId="283"/>
            <ac:picMk id="4" creationId="{6AFA1BC1-45CA-2526-B684-D57184946885}"/>
          </ac:picMkLst>
        </pc:picChg>
        <pc:picChg chg="add mod">
          <ac:chgData name="Fanny Rolland" userId="ec47c5e3-3b3d-4045-898a-9f07921a6f53" providerId="ADAL" clId="{7B29E825-51EE-4550-8AF6-212A929AE974}" dt="2025-10-09T12:35:05.547" v="1546"/>
          <ac:picMkLst>
            <pc:docMk/>
            <pc:sldMk cId="0" sldId="283"/>
            <ac:picMk id="5" creationId="{8C4F1C41-1D5F-4FD1-FDC7-AA888EBC8F64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23:28.368" v="3057" actId="113"/>
        <pc:sldMkLst>
          <pc:docMk/>
          <pc:sldMk cId="0" sldId="284"/>
        </pc:sldMkLst>
        <pc:spChg chg="mod">
          <ac:chgData name="Fanny Rolland" userId="ec47c5e3-3b3d-4045-898a-9f07921a6f53" providerId="ADAL" clId="{7B29E825-51EE-4550-8AF6-212A929AE974}" dt="2025-10-09T14:17:56.296" v="2967" actId="207"/>
          <ac:spMkLst>
            <pc:docMk/>
            <pc:sldMk cId="0" sldId="284"/>
            <ac:spMk id="3" creationId="{00000000-0000-0000-0000-000000000000}"/>
          </ac:spMkLst>
        </pc:spChg>
        <pc:graphicFrameChg chg="modGraphic">
          <ac:chgData name="Fanny Rolland" userId="ec47c5e3-3b3d-4045-898a-9f07921a6f53" providerId="ADAL" clId="{7B29E825-51EE-4550-8AF6-212A929AE974}" dt="2025-10-09T14:23:28.368" v="3057" actId="113"/>
          <ac:graphicFrameMkLst>
            <pc:docMk/>
            <pc:sldMk cId="0" sldId="284"/>
            <ac:graphicFrameMk id="2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5:07.236" v="1547"/>
          <ac:picMkLst>
            <pc:docMk/>
            <pc:sldMk cId="0" sldId="284"/>
            <ac:picMk id="4" creationId="{2A0135FD-0748-DBAB-D228-1577142719FA}"/>
          </ac:picMkLst>
        </pc:picChg>
        <pc:picChg chg="add mod">
          <ac:chgData name="Fanny Rolland" userId="ec47c5e3-3b3d-4045-898a-9f07921a6f53" providerId="ADAL" clId="{7B29E825-51EE-4550-8AF6-212A929AE974}" dt="2025-10-09T12:35:07.236" v="1547"/>
          <ac:picMkLst>
            <pc:docMk/>
            <pc:sldMk cId="0" sldId="284"/>
            <ac:picMk id="5" creationId="{68157678-61DA-AFD0-C13B-532A3C644C92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23:47.567" v="3065" actId="114"/>
        <pc:sldMkLst>
          <pc:docMk/>
          <pc:sldMk cId="0" sldId="285"/>
        </pc:sldMkLst>
        <pc:spChg chg="mod">
          <ac:chgData name="Fanny Rolland" userId="ec47c5e3-3b3d-4045-898a-9f07921a6f53" providerId="ADAL" clId="{7B29E825-51EE-4550-8AF6-212A929AE974}" dt="2025-10-09T14:18:13.381" v="2972" actId="114"/>
          <ac:spMkLst>
            <pc:docMk/>
            <pc:sldMk cId="0" sldId="285"/>
            <ac:spMk id="3" creationId="{00000000-0000-0000-0000-000000000000}"/>
          </ac:spMkLst>
        </pc:spChg>
        <pc:graphicFrameChg chg="modGraphic">
          <ac:chgData name="Fanny Rolland" userId="ec47c5e3-3b3d-4045-898a-9f07921a6f53" providerId="ADAL" clId="{7B29E825-51EE-4550-8AF6-212A929AE974}" dt="2025-10-09T14:23:47.567" v="3065" actId="114"/>
          <ac:graphicFrameMkLst>
            <pc:docMk/>
            <pc:sldMk cId="0" sldId="285"/>
            <ac:graphicFrameMk id="2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5:07.964" v="1548"/>
          <ac:picMkLst>
            <pc:docMk/>
            <pc:sldMk cId="0" sldId="285"/>
            <ac:picMk id="4" creationId="{D27C9D3D-21DA-D8C9-6E88-5C8839EC33CD}"/>
          </ac:picMkLst>
        </pc:picChg>
        <pc:picChg chg="add mod">
          <ac:chgData name="Fanny Rolland" userId="ec47c5e3-3b3d-4045-898a-9f07921a6f53" providerId="ADAL" clId="{7B29E825-51EE-4550-8AF6-212A929AE974}" dt="2025-10-09T12:35:07.964" v="1548"/>
          <ac:picMkLst>
            <pc:docMk/>
            <pc:sldMk cId="0" sldId="285"/>
            <ac:picMk id="5" creationId="{2B8297C4-99BB-DB3A-9289-0C657A9FAD9E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24:34.803" v="3079" actId="14100"/>
        <pc:sldMkLst>
          <pc:docMk/>
          <pc:sldMk cId="0" sldId="286"/>
        </pc:sldMkLst>
        <pc:spChg chg="mod">
          <ac:chgData name="Fanny Rolland" userId="ec47c5e3-3b3d-4045-898a-9f07921a6f53" providerId="ADAL" clId="{7B29E825-51EE-4550-8AF6-212A929AE974}" dt="2025-10-09T14:18:23.383" v="2976" actId="207"/>
          <ac:spMkLst>
            <pc:docMk/>
            <pc:sldMk cId="0" sldId="286"/>
            <ac:spMk id="3" creationId="{00000000-0000-0000-0000-000000000000}"/>
          </ac:spMkLst>
        </pc:spChg>
        <pc:graphicFrameChg chg="mod modGraphic">
          <ac:chgData name="Fanny Rolland" userId="ec47c5e3-3b3d-4045-898a-9f07921a6f53" providerId="ADAL" clId="{7B29E825-51EE-4550-8AF6-212A929AE974}" dt="2025-10-09T14:24:34.803" v="3079" actId="14100"/>
          <ac:graphicFrameMkLst>
            <pc:docMk/>
            <pc:sldMk cId="0" sldId="286"/>
            <ac:graphicFrameMk id="2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5:08.697" v="1549"/>
          <ac:picMkLst>
            <pc:docMk/>
            <pc:sldMk cId="0" sldId="286"/>
            <ac:picMk id="4" creationId="{0C5C33E8-C932-FFCD-9216-5A6AA9D0E74D}"/>
          </ac:picMkLst>
        </pc:picChg>
        <pc:picChg chg="add mod">
          <ac:chgData name="Fanny Rolland" userId="ec47c5e3-3b3d-4045-898a-9f07921a6f53" providerId="ADAL" clId="{7B29E825-51EE-4550-8AF6-212A929AE974}" dt="2025-10-09T12:35:08.697" v="1549"/>
          <ac:picMkLst>
            <pc:docMk/>
            <pc:sldMk cId="0" sldId="286"/>
            <ac:picMk id="5" creationId="{3793C474-3C0B-7AE1-1535-24D57FDE9BA4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24:19.755" v="3077" actId="114"/>
        <pc:sldMkLst>
          <pc:docMk/>
          <pc:sldMk cId="0" sldId="287"/>
        </pc:sldMkLst>
        <pc:spChg chg="mod">
          <ac:chgData name="Fanny Rolland" userId="ec47c5e3-3b3d-4045-898a-9f07921a6f53" providerId="ADAL" clId="{7B29E825-51EE-4550-8AF6-212A929AE974}" dt="2025-10-09T14:18:31.257" v="2980" actId="2711"/>
          <ac:spMkLst>
            <pc:docMk/>
            <pc:sldMk cId="0" sldId="287"/>
            <ac:spMk id="2" creationId="{00000000-0000-0000-0000-000000000000}"/>
          </ac:spMkLst>
        </pc:spChg>
        <pc:graphicFrameChg chg="modGraphic">
          <ac:chgData name="Fanny Rolland" userId="ec47c5e3-3b3d-4045-898a-9f07921a6f53" providerId="ADAL" clId="{7B29E825-51EE-4550-8AF6-212A929AE974}" dt="2025-10-09T14:24:19.755" v="3077" actId="114"/>
          <ac:graphicFrameMkLst>
            <pc:docMk/>
            <pc:sldMk cId="0" sldId="287"/>
            <ac:graphicFrameMk id="3" creationId="{00000000-0000-0000-0000-000000000000}"/>
          </ac:graphicFrameMkLst>
        </pc:graphicFrameChg>
        <pc:picChg chg="add mod">
          <ac:chgData name="Fanny Rolland" userId="ec47c5e3-3b3d-4045-898a-9f07921a6f53" providerId="ADAL" clId="{7B29E825-51EE-4550-8AF6-212A929AE974}" dt="2025-10-09T12:35:10.490" v="1550"/>
          <ac:picMkLst>
            <pc:docMk/>
            <pc:sldMk cId="0" sldId="287"/>
            <ac:picMk id="4" creationId="{37A6BAE2-AE77-9A33-0802-3146C81FF2F3}"/>
          </ac:picMkLst>
        </pc:picChg>
        <pc:picChg chg="add mod">
          <ac:chgData name="Fanny Rolland" userId="ec47c5e3-3b3d-4045-898a-9f07921a6f53" providerId="ADAL" clId="{7B29E825-51EE-4550-8AF6-212A929AE974}" dt="2025-10-09T12:35:10.490" v="1550"/>
          <ac:picMkLst>
            <pc:docMk/>
            <pc:sldMk cId="0" sldId="287"/>
            <ac:picMk id="5" creationId="{C9823EFA-8DA4-7AEF-147A-B6C7AF6F4CBD}"/>
          </ac:picMkLst>
        </pc:picChg>
      </pc:sldChg>
      <pc:sldChg chg="addSp delSp modSp mod">
        <pc:chgData name="Fanny Rolland" userId="ec47c5e3-3b3d-4045-898a-9f07921a6f53" providerId="ADAL" clId="{7B29E825-51EE-4550-8AF6-212A929AE974}" dt="2025-10-09T14:20:47.753" v="3015" actId="1076"/>
        <pc:sldMkLst>
          <pc:docMk/>
          <pc:sldMk cId="0" sldId="288"/>
        </pc:sldMkLst>
        <pc:spChg chg="mod">
          <ac:chgData name="Fanny Rolland" userId="ec47c5e3-3b3d-4045-898a-9f07921a6f53" providerId="ADAL" clId="{7B29E825-51EE-4550-8AF6-212A929AE974}" dt="2025-10-09T14:20:47.753" v="3015" actId="1076"/>
          <ac:spMkLst>
            <pc:docMk/>
            <pc:sldMk cId="0" sldId="288"/>
            <ac:spMk id="5" creationId="{00000000-0000-0000-0000-000000000000}"/>
          </ac:spMkLst>
        </pc:spChg>
        <pc:spChg chg="mod">
          <ac:chgData name="Fanny Rolland" userId="ec47c5e3-3b3d-4045-898a-9f07921a6f53" providerId="ADAL" clId="{7B29E825-51EE-4550-8AF6-212A929AE974}" dt="2025-10-09T14:20:39.996" v="3014" actId="20577"/>
          <ac:spMkLst>
            <pc:docMk/>
            <pc:sldMk cId="0" sldId="288"/>
            <ac:spMk id="6" creationId="{00000000-0000-0000-0000-000000000000}"/>
          </ac:spMkLst>
        </pc:spChg>
        <pc:spChg chg="add mod ord">
          <ac:chgData name="Fanny Rolland" userId="ec47c5e3-3b3d-4045-898a-9f07921a6f53" providerId="ADAL" clId="{7B29E825-51EE-4550-8AF6-212A929AE974}" dt="2025-10-09T14:20:47.753" v="3015" actId="1076"/>
          <ac:spMkLst>
            <pc:docMk/>
            <pc:sldMk cId="0" sldId="288"/>
            <ac:spMk id="9" creationId="{21C9EF90-4C22-8E0D-955C-ED3EF8BB7C1E}"/>
          </ac:spMkLst>
        </pc:spChg>
        <pc:grpChg chg="del">
          <ac:chgData name="Fanny Rolland" userId="ec47c5e3-3b3d-4045-898a-9f07921a6f53" providerId="ADAL" clId="{7B29E825-51EE-4550-8AF6-212A929AE974}" dt="2025-10-09T14:19:52.237" v="3003" actId="478"/>
          <ac:grpSpMkLst>
            <pc:docMk/>
            <pc:sldMk cId="0" sldId="288"/>
            <ac:grpSpMk id="2" creationId="{00000000-0000-0000-0000-000000000000}"/>
          </ac:grpSpMkLst>
        </pc:grpChg>
        <pc:picChg chg="add mod">
          <ac:chgData name="Fanny Rolland" userId="ec47c5e3-3b3d-4045-898a-9f07921a6f53" providerId="ADAL" clId="{7B29E825-51EE-4550-8AF6-212A929AE974}" dt="2025-10-09T12:35:11.260" v="1551"/>
          <ac:picMkLst>
            <pc:docMk/>
            <pc:sldMk cId="0" sldId="288"/>
            <ac:picMk id="7" creationId="{DB5F43AD-04E9-F6A4-1FE7-97A294493C65}"/>
          </ac:picMkLst>
        </pc:picChg>
        <pc:picChg chg="add mod">
          <ac:chgData name="Fanny Rolland" userId="ec47c5e3-3b3d-4045-898a-9f07921a6f53" providerId="ADAL" clId="{7B29E825-51EE-4550-8AF6-212A929AE974}" dt="2025-10-09T12:35:11.260" v="1551"/>
          <ac:picMkLst>
            <pc:docMk/>
            <pc:sldMk cId="0" sldId="288"/>
            <ac:picMk id="8" creationId="{1952618F-75F4-0EBC-21DC-2053D6C86723}"/>
          </ac:picMkLst>
        </pc:picChg>
      </pc:sldChg>
      <pc:sldChg chg="add del">
        <pc:chgData name="Fanny Rolland" userId="ec47c5e3-3b3d-4045-898a-9f07921a6f53" providerId="ADAL" clId="{7B29E825-51EE-4550-8AF6-212A929AE974}" dt="2025-10-09T14:08:54.599" v="2808" actId="2696"/>
        <pc:sldMkLst>
          <pc:docMk/>
          <pc:sldMk cId="523359953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13.sv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18.svg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 descr="Une image contenant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F6C492B-BC55-AF97-0002-6E0FC19F8C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3102" y="-2324333"/>
            <a:ext cx="7239000" cy="599509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722983" y="2346549"/>
            <a:ext cx="8752174" cy="132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7"/>
              </a:lnSpc>
              <a:spcBef>
                <a:spcPct val="0"/>
              </a:spcBef>
            </a:pPr>
            <a:r>
              <a:rPr lang="fr-FR" sz="7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BUSINESS PLAN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94042" y="4440039"/>
            <a:ext cx="5502250" cy="4460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250000"/>
              </a:lnSpc>
            </a:pPr>
            <a:r>
              <a:rPr lang="fr-FR" sz="24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Didact Gothic" panose="00000500000000000000" pitchFamily="2" charset="0"/>
              </a:rPr>
              <a:t>Rédigé le JJ / MM / AAAA</a:t>
            </a:r>
          </a:p>
          <a:p>
            <a:pPr algn="l">
              <a:lnSpc>
                <a:spcPct val="250000"/>
              </a:lnSpc>
            </a:pPr>
            <a:r>
              <a:rPr lang="fr-FR" sz="24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Didact Gothic" panose="00000500000000000000" pitchFamily="2" charset="0"/>
              </a:rPr>
              <a:t>Nom et Prénom</a:t>
            </a:r>
          </a:p>
          <a:p>
            <a:pPr algn="l">
              <a:lnSpc>
                <a:spcPct val="250000"/>
              </a:lnSpc>
            </a:pPr>
            <a:r>
              <a:rPr lang="fr-FR" sz="24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Didact Gothic" panose="00000500000000000000" pitchFamily="2" charset="0"/>
              </a:rPr>
              <a:t>Adresse</a:t>
            </a:r>
          </a:p>
          <a:p>
            <a:pPr algn="l">
              <a:lnSpc>
                <a:spcPct val="250000"/>
              </a:lnSpc>
            </a:pPr>
            <a:r>
              <a:rPr lang="fr-FR" sz="24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Didact Gothic" panose="00000500000000000000" pitchFamily="2" charset="0"/>
              </a:rPr>
              <a:t>Téléphone</a:t>
            </a:r>
          </a:p>
          <a:p>
            <a:pPr algn="l">
              <a:lnSpc>
                <a:spcPct val="250000"/>
              </a:lnSpc>
            </a:pPr>
            <a:r>
              <a:rPr lang="fr-FR" sz="24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Didact Gothic" panose="00000500000000000000" pitchFamily="2" charset="0"/>
              </a:rPr>
              <a:t>Email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52600" y="1409700"/>
            <a:ext cx="5265150" cy="1257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39"/>
              </a:lnSpc>
            </a:pPr>
            <a:r>
              <a:rPr lang="fr-FR" sz="9000" b="1" noProof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Padel</a:t>
            </a:r>
          </a:p>
        </p:txBody>
      </p:sp>
      <p:cxnSp>
        <p:nvCxnSpPr>
          <p:cNvPr id="17" name="Google Shape;110;p20">
            <a:extLst>
              <a:ext uri="{FF2B5EF4-FFF2-40B4-BE49-F238E27FC236}">
                <a16:creationId xmlns:a16="http://schemas.microsoft.com/office/drawing/2014/main" id="{98E46508-BBA7-EAB0-65F5-9F7DE15E0D97}"/>
              </a:ext>
            </a:extLst>
          </p:cNvPr>
          <p:cNvCxnSpPr>
            <a:cxnSpLocks/>
          </p:cNvCxnSpPr>
          <p:nvPr/>
        </p:nvCxnSpPr>
        <p:spPr>
          <a:xfrm>
            <a:off x="1791698" y="4155785"/>
            <a:ext cx="6248400" cy="0"/>
          </a:xfrm>
          <a:prstGeom prst="straightConnector1">
            <a:avLst/>
          </a:prstGeom>
          <a:noFill/>
          <a:ln w="28575" cap="flat" cmpd="sng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" name="Image 32" descr="Une image contenant Graphique, graphisme, conception&#10;&#10;Le contenu généré par l’IA peut être incorrect.">
            <a:extLst>
              <a:ext uri="{FF2B5EF4-FFF2-40B4-BE49-F238E27FC236}">
                <a16:creationId xmlns:a16="http://schemas.microsoft.com/office/drawing/2014/main" id="{56DD1D47-36A4-C969-A841-F375370A9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40723" flipH="1">
            <a:off x="8769725" y="4504528"/>
            <a:ext cx="10058400" cy="10287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DDF258B-CCBD-9616-CE19-3D2155E28E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0" y="7048500"/>
            <a:ext cx="5873508" cy="6154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1351225" y="788133"/>
            <a:ext cx="15585550" cy="76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fr-FR" sz="48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PRESENTATION DU PROJET</a:t>
            </a:r>
          </a:p>
        </p:txBody>
      </p:sp>
      <p:pic>
        <p:nvPicPr>
          <p:cNvPr id="15" name="Image 14" descr="Une image contenant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29CE976-D4D9-0F48-B77A-BCE6883EC9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-1924308"/>
            <a:ext cx="4801096" cy="3976103"/>
          </a:xfrm>
          <a:prstGeom prst="rect">
            <a:avLst/>
          </a:prstGeom>
        </p:spPr>
      </p:pic>
      <p:pic>
        <p:nvPicPr>
          <p:cNvPr id="16" name="Image 15" descr="Une image contenant Graphique, symbol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DE8E9B25-DD95-91C3-C3B6-D80046A022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0" y="1027108"/>
            <a:ext cx="680316" cy="683125"/>
          </a:xfrm>
          <a:prstGeom prst="rect">
            <a:avLst/>
          </a:prstGeom>
        </p:spPr>
      </p:pic>
      <p:cxnSp>
        <p:nvCxnSpPr>
          <p:cNvPr id="21" name="Google Shape;625;p34">
            <a:extLst>
              <a:ext uri="{FF2B5EF4-FFF2-40B4-BE49-F238E27FC236}">
                <a16:creationId xmlns:a16="http://schemas.microsoft.com/office/drawing/2014/main" id="{335AF444-6FF2-24CD-41CD-A7AF8111A26B}"/>
              </a:ext>
            </a:extLst>
          </p:cNvPr>
          <p:cNvCxnSpPr>
            <a:cxnSpLocks/>
          </p:cNvCxnSpPr>
          <p:nvPr/>
        </p:nvCxnSpPr>
        <p:spPr>
          <a:xfrm>
            <a:off x="789671" y="5667189"/>
            <a:ext cx="5418797" cy="2448111"/>
          </a:xfrm>
          <a:prstGeom prst="bentConnector3">
            <a:avLst>
              <a:gd name="adj1" fmla="val 7882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Google Shape;627;p34">
            <a:extLst>
              <a:ext uri="{FF2B5EF4-FFF2-40B4-BE49-F238E27FC236}">
                <a16:creationId xmlns:a16="http://schemas.microsoft.com/office/drawing/2014/main" id="{9AA06CB7-CE78-F76B-5921-904CC0FE561C}"/>
              </a:ext>
            </a:extLst>
          </p:cNvPr>
          <p:cNvCxnSpPr>
            <a:cxnSpLocks/>
          </p:cNvCxnSpPr>
          <p:nvPr/>
        </p:nvCxnSpPr>
        <p:spPr>
          <a:xfrm rot="10800000" flipV="1">
            <a:off x="11405738" y="6027519"/>
            <a:ext cx="5221693" cy="2357803"/>
          </a:xfrm>
          <a:prstGeom prst="bentConnector3">
            <a:avLst>
              <a:gd name="adj1" fmla="val 6076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629;p34">
            <a:extLst>
              <a:ext uri="{FF2B5EF4-FFF2-40B4-BE49-F238E27FC236}">
                <a16:creationId xmlns:a16="http://schemas.microsoft.com/office/drawing/2014/main" id="{41B56D54-7C20-BD94-0428-826DAA2BC149}"/>
              </a:ext>
            </a:extLst>
          </p:cNvPr>
          <p:cNvCxnSpPr>
            <a:cxnSpLocks/>
          </p:cNvCxnSpPr>
          <p:nvPr/>
        </p:nvCxnSpPr>
        <p:spPr>
          <a:xfrm>
            <a:off x="5434697" y="2695956"/>
            <a:ext cx="4838044" cy="3996892"/>
          </a:xfrm>
          <a:prstGeom prst="bentConnector3">
            <a:avLst>
              <a:gd name="adj1" fmla="val 9784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CF5FF33B-63FE-CACB-1929-9BB45DB77992}"/>
              </a:ext>
            </a:extLst>
          </p:cNvPr>
          <p:cNvSpPr txBox="1"/>
          <p:nvPr/>
        </p:nvSpPr>
        <p:spPr>
          <a:xfrm>
            <a:off x="687447" y="5754416"/>
            <a:ext cx="42976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noProof="0" dirty="0"/>
              <a:t>Création d’un </a:t>
            </a:r>
            <a:r>
              <a:rPr lang="fr-FR" b="1" noProof="0" dirty="0"/>
              <a:t>club de padel indoor de 6 terrains</a:t>
            </a:r>
          </a:p>
          <a:p>
            <a:endParaRPr lang="fr-FR" noProof="0" dirty="0">
              <a:latin typeface="Didact Gothic" panose="00000500000000000000" pitchFamily="2" charset="0"/>
            </a:endParaRPr>
          </a:p>
          <a:p>
            <a:r>
              <a:rPr lang="fr-FR" noProof="0" dirty="0"/>
              <a:t>Implantation à </a:t>
            </a:r>
            <a:r>
              <a:rPr lang="fr-FR" b="1" noProof="0" dirty="0"/>
              <a:t>Padel City (300 000 habitants)</a:t>
            </a:r>
          </a:p>
          <a:p>
            <a:endParaRPr lang="fr-FR" b="1" noProof="0" dirty="0"/>
          </a:p>
          <a:p>
            <a:r>
              <a:rPr lang="fr-FR" noProof="0" dirty="0"/>
              <a:t>Positionnement </a:t>
            </a:r>
            <a:r>
              <a:rPr lang="fr-FR" b="1" noProof="0" dirty="0"/>
              <a:t>premium, sobre et durable</a:t>
            </a:r>
            <a:endParaRPr lang="fr-FR" noProof="0" dirty="0">
              <a:latin typeface="Didact Gothic" panose="00000500000000000000" pitchFamily="2" charset="0"/>
            </a:endParaRPr>
          </a:p>
        </p:txBody>
      </p:sp>
      <p:sp>
        <p:nvSpPr>
          <p:cNvPr id="37" name="Google Shape;122;p21">
            <a:extLst>
              <a:ext uri="{FF2B5EF4-FFF2-40B4-BE49-F238E27FC236}">
                <a16:creationId xmlns:a16="http://schemas.microsoft.com/office/drawing/2014/main" id="{BCDAB17B-83B8-2A2A-3F97-02B524C57B49}"/>
              </a:ext>
            </a:extLst>
          </p:cNvPr>
          <p:cNvSpPr txBox="1">
            <a:spLocks/>
          </p:cNvSpPr>
          <p:nvPr/>
        </p:nvSpPr>
        <p:spPr>
          <a:xfrm>
            <a:off x="703598" y="5051314"/>
            <a:ext cx="4297696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lang="fr-FR" sz="3000" kern="0" noProof="0" dirty="0">
                <a:solidFill>
                  <a:schemeClr val="bg2"/>
                </a:solidFill>
              </a:rPr>
              <a:t>Club de padel PREMIUM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lang="fr-FR" sz="3000" kern="0" noProof="0" dirty="0">
                <a:solidFill>
                  <a:schemeClr val="bg2"/>
                </a:solidFill>
              </a:rPr>
              <a:t>à Padel City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38" name="Google Shape;122;p21">
            <a:extLst>
              <a:ext uri="{FF2B5EF4-FFF2-40B4-BE49-F238E27FC236}">
                <a16:creationId xmlns:a16="http://schemas.microsoft.com/office/drawing/2014/main" id="{6B195826-9307-2DC8-2D38-A22819AEDEB9}"/>
              </a:ext>
            </a:extLst>
          </p:cNvPr>
          <p:cNvSpPr txBox="1">
            <a:spLocks/>
          </p:cNvSpPr>
          <p:nvPr/>
        </p:nvSpPr>
        <p:spPr>
          <a:xfrm>
            <a:off x="5332097" y="2065574"/>
            <a:ext cx="4823079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Structure du projet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3A1A045-F345-E604-AF34-ECE5B6A7C6B5}"/>
              </a:ext>
            </a:extLst>
          </p:cNvPr>
          <p:cNvSpPr txBox="1"/>
          <p:nvPr/>
        </p:nvSpPr>
        <p:spPr>
          <a:xfrm>
            <a:off x="5350336" y="2789756"/>
            <a:ext cx="48230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/>
              <a:t>SCI</a:t>
            </a:r>
            <a:r>
              <a:rPr lang="fr-FR" noProof="0" dirty="0"/>
              <a:t> : acquisition du foncier et construction du bâtiment</a:t>
            </a:r>
          </a:p>
          <a:p>
            <a:endParaRPr lang="fr-FR" noProof="0" dirty="0">
              <a:latin typeface="Didact Gothic" panose="00000500000000000000" pitchFamily="2" charset="0"/>
            </a:endParaRPr>
          </a:p>
          <a:p>
            <a:r>
              <a:rPr lang="fr-FR" b="1" noProof="0" dirty="0"/>
              <a:t>SARL</a:t>
            </a:r>
            <a:r>
              <a:rPr lang="fr-FR" noProof="0" dirty="0"/>
              <a:t> : exploitation commerciale du club</a:t>
            </a:r>
            <a:endParaRPr lang="fr-FR" noProof="0" dirty="0">
              <a:latin typeface="Didact Gothic" panose="00000500000000000000" pitchFamily="2" charset="0"/>
            </a:endParaRPr>
          </a:p>
        </p:txBody>
      </p:sp>
      <p:sp>
        <p:nvSpPr>
          <p:cNvPr id="40" name="Google Shape;122;p21">
            <a:extLst>
              <a:ext uri="{FF2B5EF4-FFF2-40B4-BE49-F238E27FC236}">
                <a16:creationId xmlns:a16="http://schemas.microsoft.com/office/drawing/2014/main" id="{E095E266-6A56-C41E-DE07-168875384EA2}"/>
              </a:ext>
            </a:extLst>
          </p:cNvPr>
          <p:cNvSpPr txBox="1">
            <a:spLocks/>
          </p:cNvSpPr>
          <p:nvPr/>
        </p:nvSpPr>
        <p:spPr>
          <a:xfrm>
            <a:off x="14325600" y="5481311"/>
            <a:ext cx="3465129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lang="fr-FR" sz="3000" kern="0" noProof="0" dirty="0">
                <a:solidFill>
                  <a:schemeClr val="accent4"/>
                </a:solidFill>
              </a:rPr>
              <a:t>Vision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AD43A69-104B-AC6F-F133-E680A82CA95B}"/>
              </a:ext>
            </a:extLst>
          </p:cNvPr>
          <p:cNvSpPr txBox="1"/>
          <p:nvPr/>
        </p:nvSpPr>
        <p:spPr>
          <a:xfrm>
            <a:off x="13427027" y="6119706"/>
            <a:ext cx="407130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noProof="0" dirty="0"/>
              <a:t>Création d’un </a:t>
            </a:r>
            <a:r>
              <a:rPr lang="fr-FR" b="1" noProof="0" dirty="0"/>
              <a:t>actif immobilier pérenne</a:t>
            </a:r>
          </a:p>
          <a:p>
            <a:endParaRPr lang="fr-FR" noProof="0" dirty="0">
              <a:latin typeface="Didact Gothic" panose="00000500000000000000" pitchFamily="2" charset="0"/>
            </a:endParaRPr>
          </a:p>
          <a:p>
            <a:r>
              <a:rPr lang="fr-FR" noProof="0" dirty="0"/>
              <a:t>Exploitation générant des </a:t>
            </a:r>
            <a:r>
              <a:rPr lang="fr-FR" b="1" noProof="0" dirty="0"/>
              <a:t>revenus récurrents</a:t>
            </a:r>
          </a:p>
          <a:p>
            <a:endParaRPr lang="fr-FR" b="1" noProof="0" dirty="0"/>
          </a:p>
          <a:p>
            <a:r>
              <a:rPr lang="fr-FR" noProof="0" dirty="0"/>
              <a:t>Projet unique, géré de manière professionnelle</a:t>
            </a:r>
            <a:endParaRPr lang="fr-FR" noProof="0" dirty="0">
              <a:latin typeface="Didact Gothic" panose="00000500000000000000" pitchFamily="2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97A3BAB-EE19-6BBC-D707-A14DFB54963C}"/>
              </a:ext>
            </a:extLst>
          </p:cNvPr>
          <p:cNvGrpSpPr/>
          <p:nvPr/>
        </p:nvGrpSpPr>
        <p:grpSpPr>
          <a:xfrm rot="16200000">
            <a:off x="6983463" y="3970611"/>
            <a:ext cx="4334860" cy="8297914"/>
            <a:chOff x="4200506" y="1427026"/>
            <a:chExt cx="1600409" cy="3063549"/>
          </a:xfrm>
        </p:grpSpPr>
        <p:sp>
          <p:nvSpPr>
            <p:cNvPr id="17" name="Google Shape;170;p23">
              <a:extLst>
                <a:ext uri="{FF2B5EF4-FFF2-40B4-BE49-F238E27FC236}">
                  <a16:creationId xmlns:a16="http://schemas.microsoft.com/office/drawing/2014/main" id="{2F493C4B-FC94-8F9E-8042-8BFBA10C183E}"/>
                </a:ext>
              </a:extLst>
            </p:cNvPr>
            <p:cNvSpPr/>
            <p:nvPr/>
          </p:nvSpPr>
          <p:spPr>
            <a:xfrm>
              <a:off x="4200506" y="1427026"/>
              <a:ext cx="1326942" cy="1102405"/>
            </a:xfrm>
            <a:custGeom>
              <a:avLst/>
              <a:gdLst/>
              <a:ahLst/>
              <a:cxnLst/>
              <a:rect l="l" t="t" r="r" b="b"/>
              <a:pathLst>
                <a:path w="10386" h="8635" extrusionOk="0">
                  <a:moveTo>
                    <a:pt x="0" y="0"/>
                  </a:moveTo>
                  <a:cubicBezTo>
                    <a:pt x="4285" y="0"/>
                    <a:pt x="8244" y="2286"/>
                    <a:pt x="10386" y="5996"/>
                  </a:cubicBezTo>
                  <a:lnTo>
                    <a:pt x="5816" y="8635"/>
                  </a:lnTo>
                  <a:cubicBezTo>
                    <a:pt x="4617" y="6557"/>
                    <a:pt x="2400" y="5277"/>
                    <a:pt x="0" y="52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71;p23">
              <a:extLst>
                <a:ext uri="{FF2B5EF4-FFF2-40B4-BE49-F238E27FC236}">
                  <a16:creationId xmlns:a16="http://schemas.microsoft.com/office/drawing/2014/main" id="{861EEF89-2833-26B6-25C3-0BA16C43D56D}"/>
                </a:ext>
              </a:extLst>
            </p:cNvPr>
            <p:cNvSpPr/>
            <p:nvPr/>
          </p:nvSpPr>
          <p:spPr>
            <a:xfrm>
              <a:off x="4943249" y="2193179"/>
              <a:ext cx="857666" cy="1531244"/>
            </a:xfrm>
            <a:custGeom>
              <a:avLst/>
              <a:gdLst/>
              <a:ahLst/>
              <a:cxnLst/>
              <a:rect l="l" t="t" r="r" b="b"/>
              <a:pathLst>
                <a:path w="6712" h="11992" extrusionOk="0">
                  <a:moveTo>
                    <a:pt x="4570" y="0"/>
                  </a:moveTo>
                  <a:cubicBezTo>
                    <a:pt x="6712" y="3711"/>
                    <a:pt x="6712" y="8282"/>
                    <a:pt x="4570" y="11992"/>
                  </a:cubicBezTo>
                  <a:lnTo>
                    <a:pt x="0" y="9354"/>
                  </a:lnTo>
                  <a:cubicBezTo>
                    <a:pt x="1200" y="7276"/>
                    <a:pt x="1200" y="4716"/>
                    <a:pt x="0" y="2639"/>
                  </a:cubicBezTo>
                  <a:lnTo>
                    <a:pt x="45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72;p23">
              <a:extLst>
                <a:ext uri="{FF2B5EF4-FFF2-40B4-BE49-F238E27FC236}">
                  <a16:creationId xmlns:a16="http://schemas.microsoft.com/office/drawing/2014/main" id="{BDAE1BA7-D43D-6B27-7645-D2F6FB923EB7}"/>
                </a:ext>
              </a:extLst>
            </p:cNvPr>
            <p:cNvSpPr/>
            <p:nvPr/>
          </p:nvSpPr>
          <p:spPr>
            <a:xfrm>
              <a:off x="4200506" y="3387100"/>
              <a:ext cx="1326942" cy="1103475"/>
            </a:xfrm>
            <a:custGeom>
              <a:avLst/>
              <a:gdLst/>
              <a:ahLst/>
              <a:cxnLst/>
              <a:rect l="l" t="t" r="r" b="b"/>
              <a:pathLst>
                <a:path w="10386" h="8635" extrusionOk="0">
                  <a:moveTo>
                    <a:pt x="10386" y="2638"/>
                  </a:moveTo>
                  <a:cubicBezTo>
                    <a:pt x="8244" y="6349"/>
                    <a:pt x="4285" y="8635"/>
                    <a:pt x="0" y="8635"/>
                  </a:cubicBezTo>
                  <a:lnTo>
                    <a:pt x="0" y="3358"/>
                  </a:lnTo>
                  <a:cubicBezTo>
                    <a:pt x="2400" y="3358"/>
                    <a:pt x="4617" y="2078"/>
                    <a:pt x="5816" y="0"/>
                  </a:cubicBezTo>
                  <a:lnTo>
                    <a:pt x="10386" y="263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9395;p52">
            <a:extLst>
              <a:ext uri="{FF2B5EF4-FFF2-40B4-BE49-F238E27FC236}">
                <a16:creationId xmlns:a16="http://schemas.microsoft.com/office/drawing/2014/main" id="{82DC2978-AA8E-EBF1-8267-A79181A7165E}"/>
              </a:ext>
            </a:extLst>
          </p:cNvPr>
          <p:cNvGrpSpPr/>
          <p:nvPr/>
        </p:nvGrpSpPr>
        <p:grpSpPr>
          <a:xfrm>
            <a:off x="11282846" y="8151031"/>
            <a:ext cx="1217049" cy="1030796"/>
            <a:chOff x="6671087" y="2009304"/>
            <a:chExt cx="332757" cy="281833"/>
          </a:xfrm>
          <a:solidFill>
            <a:schemeClr val="bg1"/>
          </a:solidFill>
        </p:grpSpPr>
        <p:sp>
          <p:nvSpPr>
            <p:cNvPr id="56" name="Google Shape;9396;p52">
              <a:extLst>
                <a:ext uri="{FF2B5EF4-FFF2-40B4-BE49-F238E27FC236}">
                  <a16:creationId xmlns:a16="http://schemas.microsoft.com/office/drawing/2014/main" id="{39D60785-BACB-3703-AD58-DBD802D30AC3}"/>
                </a:ext>
              </a:extLst>
            </p:cNvPr>
            <p:cNvSpPr/>
            <p:nvPr/>
          </p:nvSpPr>
          <p:spPr>
            <a:xfrm>
              <a:off x="6671087" y="2023658"/>
              <a:ext cx="331993" cy="267478"/>
            </a:xfrm>
            <a:custGeom>
              <a:avLst/>
              <a:gdLst/>
              <a:ahLst/>
              <a:cxnLst/>
              <a:rect l="l" t="t" r="r" b="b"/>
              <a:pathLst>
                <a:path w="10431" h="8404" extrusionOk="0">
                  <a:moveTo>
                    <a:pt x="6359" y="2272"/>
                  </a:moveTo>
                  <a:lnTo>
                    <a:pt x="7192" y="2546"/>
                  </a:lnTo>
                  <a:cubicBezTo>
                    <a:pt x="7203" y="2553"/>
                    <a:pt x="7215" y="2556"/>
                    <a:pt x="7228" y="2556"/>
                  </a:cubicBezTo>
                  <a:cubicBezTo>
                    <a:pt x="7261" y="2556"/>
                    <a:pt x="7298" y="2539"/>
                    <a:pt x="7323" y="2522"/>
                  </a:cubicBezTo>
                  <a:lnTo>
                    <a:pt x="7585" y="2332"/>
                  </a:lnTo>
                  <a:lnTo>
                    <a:pt x="9419" y="4725"/>
                  </a:lnTo>
                  <a:lnTo>
                    <a:pt x="9109" y="4951"/>
                  </a:lnTo>
                  <a:cubicBezTo>
                    <a:pt x="9097" y="4927"/>
                    <a:pt x="9061" y="4915"/>
                    <a:pt x="9050" y="4903"/>
                  </a:cubicBezTo>
                  <a:lnTo>
                    <a:pt x="5882" y="3177"/>
                  </a:lnTo>
                  <a:lnTo>
                    <a:pt x="6002" y="2987"/>
                  </a:lnTo>
                  <a:cubicBezTo>
                    <a:pt x="6049" y="2903"/>
                    <a:pt x="6025" y="2820"/>
                    <a:pt x="5954" y="2772"/>
                  </a:cubicBezTo>
                  <a:cubicBezTo>
                    <a:pt x="5929" y="2755"/>
                    <a:pt x="5900" y="2747"/>
                    <a:pt x="5873" y="2747"/>
                  </a:cubicBezTo>
                  <a:cubicBezTo>
                    <a:pt x="5822" y="2747"/>
                    <a:pt x="5775" y="2774"/>
                    <a:pt x="5752" y="2820"/>
                  </a:cubicBezTo>
                  <a:lnTo>
                    <a:pt x="5418" y="3356"/>
                  </a:lnTo>
                  <a:cubicBezTo>
                    <a:pt x="5406" y="3379"/>
                    <a:pt x="5382" y="3415"/>
                    <a:pt x="5382" y="3427"/>
                  </a:cubicBezTo>
                  <a:lnTo>
                    <a:pt x="5382" y="4725"/>
                  </a:lnTo>
                  <a:cubicBezTo>
                    <a:pt x="5382" y="4987"/>
                    <a:pt x="5168" y="5213"/>
                    <a:pt x="4894" y="5213"/>
                  </a:cubicBezTo>
                  <a:cubicBezTo>
                    <a:pt x="4632" y="5213"/>
                    <a:pt x="4406" y="4987"/>
                    <a:pt x="4406" y="4725"/>
                  </a:cubicBezTo>
                  <a:lnTo>
                    <a:pt x="4406" y="3439"/>
                  </a:lnTo>
                  <a:lnTo>
                    <a:pt x="4704" y="2272"/>
                  </a:lnTo>
                  <a:close/>
                  <a:moveTo>
                    <a:pt x="2692" y="1796"/>
                  </a:moveTo>
                  <a:lnTo>
                    <a:pt x="2930" y="1927"/>
                  </a:lnTo>
                  <a:lnTo>
                    <a:pt x="929" y="5392"/>
                  </a:lnTo>
                  <a:lnTo>
                    <a:pt x="691" y="5261"/>
                  </a:lnTo>
                  <a:lnTo>
                    <a:pt x="2692" y="1796"/>
                  </a:lnTo>
                  <a:close/>
                  <a:moveTo>
                    <a:pt x="3215" y="4844"/>
                  </a:moveTo>
                  <a:cubicBezTo>
                    <a:pt x="3323" y="4844"/>
                    <a:pt x="3406" y="4892"/>
                    <a:pt x="3489" y="4975"/>
                  </a:cubicBezTo>
                  <a:cubicBezTo>
                    <a:pt x="3608" y="5130"/>
                    <a:pt x="3561" y="5344"/>
                    <a:pt x="3406" y="5451"/>
                  </a:cubicBezTo>
                  <a:lnTo>
                    <a:pt x="2323" y="6213"/>
                  </a:lnTo>
                  <a:cubicBezTo>
                    <a:pt x="2266" y="6255"/>
                    <a:pt x="2199" y="6275"/>
                    <a:pt x="2131" y="6275"/>
                  </a:cubicBezTo>
                  <a:cubicBezTo>
                    <a:pt x="2027" y="6275"/>
                    <a:pt x="1923" y="6228"/>
                    <a:pt x="1858" y="6142"/>
                  </a:cubicBezTo>
                  <a:cubicBezTo>
                    <a:pt x="1763" y="5987"/>
                    <a:pt x="1787" y="5785"/>
                    <a:pt x="1942" y="5677"/>
                  </a:cubicBezTo>
                  <a:lnTo>
                    <a:pt x="3025" y="4903"/>
                  </a:lnTo>
                  <a:cubicBezTo>
                    <a:pt x="3085" y="4856"/>
                    <a:pt x="3156" y="4844"/>
                    <a:pt x="3215" y="4844"/>
                  </a:cubicBezTo>
                  <a:close/>
                  <a:moveTo>
                    <a:pt x="3811" y="5606"/>
                  </a:moveTo>
                  <a:cubicBezTo>
                    <a:pt x="3918" y="5606"/>
                    <a:pt x="4001" y="5665"/>
                    <a:pt x="4061" y="5737"/>
                  </a:cubicBezTo>
                  <a:cubicBezTo>
                    <a:pt x="4180" y="5880"/>
                    <a:pt x="4144" y="6106"/>
                    <a:pt x="3989" y="6213"/>
                  </a:cubicBezTo>
                  <a:lnTo>
                    <a:pt x="3156" y="6820"/>
                  </a:lnTo>
                  <a:cubicBezTo>
                    <a:pt x="3100" y="6863"/>
                    <a:pt x="3032" y="6883"/>
                    <a:pt x="2964" y="6883"/>
                  </a:cubicBezTo>
                  <a:cubicBezTo>
                    <a:pt x="2861" y="6883"/>
                    <a:pt x="2756" y="6835"/>
                    <a:pt x="2692" y="6749"/>
                  </a:cubicBezTo>
                  <a:cubicBezTo>
                    <a:pt x="2573" y="6594"/>
                    <a:pt x="2620" y="6380"/>
                    <a:pt x="2775" y="6273"/>
                  </a:cubicBezTo>
                  <a:lnTo>
                    <a:pt x="3573" y="5689"/>
                  </a:lnTo>
                  <a:cubicBezTo>
                    <a:pt x="3608" y="5677"/>
                    <a:pt x="3632" y="5642"/>
                    <a:pt x="3668" y="5630"/>
                  </a:cubicBezTo>
                  <a:cubicBezTo>
                    <a:pt x="3704" y="5618"/>
                    <a:pt x="3763" y="5606"/>
                    <a:pt x="3811" y="5606"/>
                  </a:cubicBezTo>
                  <a:close/>
                  <a:moveTo>
                    <a:pt x="4415" y="6386"/>
                  </a:moveTo>
                  <a:cubicBezTo>
                    <a:pt x="4516" y="6386"/>
                    <a:pt x="4617" y="6431"/>
                    <a:pt x="4680" y="6523"/>
                  </a:cubicBezTo>
                  <a:cubicBezTo>
                    <a:pt x="4799" y="6666"/>
                    <a:pt x="4751" y="6892"/>
                    <a:pt x="4597" y="6999"/>
                  </a:cubicBezTo>
                  <a:lnTo>
                    <a:pt x="4001" y="7416"/>
                  </a:lnTo>
                  <a:cubicBezTo>
                    <a:pt x="3946" y="7462"/>
                    <a:pt x="3883" y="7479"/>
                    <a:pt x="3814" y="7479"/>
                  </a:cubicBezTo>
                  <a:cubicBezTo>
                    <a:pt x="3793" y="7479"/>
                    <a:pt x="3773" y="7478"/>
                    <a:pt x="3751" y="7475"/>
                  </a:cubicBezTo>
                  <a:cubicBezTo>
                    <a:pt x="3668" y="7463"/>
                    <a:pt x="3585" y="7416"/>
                    <a:pt x="3525" y="7344"/>
                  </a:cubicBezTo>
                  <a:cubicBezTo>
                    <a:pt x="3430" y="7189"/>
                    <a:pt x="3454" y="6987"/>
                    <a:pt x="3608" y="6880"/>
                  </a:cubicBezTo>
                  <a:lnTo>
                    <a:pt x="4180" y="6463"/>
                  </a:lnTo>
                  <a:lnTo>
                    <a:pt x="4216" y="6451"/>
                  </a:lnTo>
                  <a:cubicBezTo>
                    <a:pt x="4274" y="6407"/>
                    <a:pt x="4344" y="6386"/>
                    <a:pt x="4415" y="6386"/>
                  </a:cubicBezTo>
                  <a:close/>
                  <a:moveTo>
                    <a:pt x="2894" y="2594"/>
                  </a:moveTo>
                  <a:lnTo>
                    <a:pt x="3168" y="2760"/>
                  </a:lnTo>
                  <a:cubicBezTo>
                    <a:pt x="3193" y="2769"/>
                    <a:pt x="3212" y="2777"/>
                    <a:pt x="3234" y="2777"/>
                  </a:cubicBezTo>
                  <a:cubicBezTo>
                    <a:pt x="3243" y="2777"/>
                    <a:pt x="3253" y="2776"/>
                    <a:pt x="3263" y="2772"/>
                  </a:cubicBezTo>
                  <a:lnTo>
                    <a:pt x="3977" y="2677"/>
                  </a:lnTo>
                  <a:lnTo>
                    <a:pt x="4239" y="2784"/>
                  </a:lnTo>
                  <a:lnTo>
                    <a:pt x="4097" y="3379"/>
                  </a:lnTo>
                  <a:lnTo>
                    <a:pt x="4097" y="3415"/>
                  </a:lnTo>
                  <a:lnTo>
                    <a:pt x="4097" y="4701"/>
                  </a:lnTo>
                  <a:cubicBezTo>
                    <a:pt x="4097" y="5154"/>
                    <a:pt x="4454" y="5511"/>
                    <a:pt x="4894" y="5511"/>
                  </a:cubicBezTo>
                  <a:cubicBezTo>
                    <a:pt x="5347" y="5511"/>
                    <a:pt x="5704" y="5154"/>
                    <a:pt x="5704" y="4701"/>
                  </a:cubicBezTo>
                  <a:lnTo>
                    <a:pt x="5704" y="3439"/>
                  </a:lnTo>
                  <a:lnTo>
                    <a:pt x="5728" y="3391"/>
                  </a:lnTo>
                  <a:lnTo>
                    <a:pt x="8919" y="5118"/>
                  </a:lnTo>
                  <a:cubicBezTo>
                    <a:pt x="9061" y="5261"/>
                    <a:pt x="9121" y="5463"/>
                    <a:pt x="9038" y="5630"/>
                  </a:cubicBezTo>
                  <a:cubicBezTo>
                    <a:pt x="8973" y="5742"/>
                    <a:pt x="8860" y="5806"/>
                    <a:pt x="8742" y="5806"/>
                  </a:cubicBezTo>
                  <a:cubicBezTo>
                    <a:pt x="8685" y="5806"/>
                    <a:pt x="8627" y="5792"/>
                    <a:pt x="8573" y="5761"/>
                  </a:cubicBezTo>
                  <a:lnTo>
                    <a:pt x="6799" y="4796"/>
                  </a:lnTo>
                  <a:cubicBezTo>
                    <a:pt x="6777" y="4781"/>
                    <a:pt x="6753" y="4775"/>
                    <a:pt x="6730" y="4775"/>
                  </a:cubicBezTo>
                  <a:cubicBezTo>
                    <a:pt x="6679" y="4775"/>
                    <a:pt x="6630" y="4807"/>
                    <a:pt x="6597" y="4856"/>
                  </a:cubicBezTo>
                  <a:cubicBezTo>
                    <a:pt x="6549" y="4927"/>
                    <a:pt x="6585" y="5023"/>
                    <a:pt x="6656" y="5058"/>
                  </a:cubicBezTo>
                  <a:lnTo>
                    <a:pt x="8133" y="5868"/>
                  </a:lnTo>
                  <a:cubicBezTo>
                    <a:pt x="8288" y="5951"/>
                    <a:pt x="8347" y="6166"/>
                    <a:pt x="8264" y="6332"/>
                  </a:cubicBezTo>
                  <a:cubicBezTo>
                    <a:pt x="8198" y="6439"/>
                    <a:pt x="8080" y="6501"/>
                    <a:pt x="7959" y="6501"/>
                  </a:cubicBezTo>
                  <a:cubicBezTo>
                    <a:pt x="7905" y="6501"/>
                    <a:pt x="7851" y="6489"/>
                    <a:pt x="7799" y="6463"/>
                  </a:cubicBezTo>
                  <a:lnTo>
                    <a:pt x="6299" y="5642"/>
                  </a:lnTo>
                  <a:cubicBezTo>
                    <a:pt x="6277" y="5627"/>
                    <a:pt x="6252" y="5620"/>
                    <a:pt x="6227" y="5620"/>
                  </a:cubicBezTo>
                  <a:cubicBezTo>
                    <a:pt x="6173" y="5620"/>
                    <a:pt x="6118" y="5652"/>
                    <a:pt x="6085" y="5701"/>
                  </a:cubicBezTo>
                  <a:cubicBezTo>
                    <a:pt x="6049" y="5773"/>
                    <a:pt x="6073" y="5868"/>
                    <a:pt x="6144" y="5916"/>
                  </a:cubicBezTo>
                  <a:lnTo>
                    <a:pt x="7371" y="6570"/>
                  </a:lnTo>
                  <a:cubicBezTo>
                    <a:pt x="7537" y="6654"/>
                    <a:pt x="7597" y="6868"/>
                    <a:pt x="7502" y="7023"/>
                  </a:cubicBezTo>
                  <a:cubicBezTo>
                    <a:pt x="7444" y="7139"/>
                    <a:pt x="7322" y="7203"/>
                    <a:pt x="7197" y="7203"/>
                  </a:cubicBezTo>
                  <a:cubicBezTo>
                    <a:pt x="7143" y="7203"/>
                    <a:pt x="7088" y="7191"/>
                    <a:pt x="7037" y="7166"/>
                  </a:cubicBezTo>
                  <a:lnTo>
                    <a:pt x="5775" y="6463"/>
                  </a:lnTo>
                  <a:cubicBezTo>
                    <a:pt x="5753" y="6448"/>
                    <a:pt x="5728" y="6442"/>
                    <a:pt x="5704" y="6442"/>
                  </a:cubicBezTo>
                  <a:cubicBezTo>
                    <a:pt x="5650" y="6442"/>
                    <a:pt x="5597" y="6474"/>
                    <a:pt x="5573" y="6523"/>
                  </a:cubicBezTo>
                  <a:cubicBezTo>
                    <a:pt x="5525" y="6594"/>
                    <a:pt x="5549" y="6689"/>
                    <a:pt x="5632" y="6725"/>
                  </a:cubicBezTo>
                  <a:lnTo>
                    <a:pt x="6609" y="7261"/>
                  </a:lnTo>
                  <a:cubicBezTo>
                    <a:pt x="6775" y="7356"/>
                    <a:pt x="6835" y="7559"/>
                    <a:pt x="6740" y="7725"/>
                  </a:cubicBezTo>
                  <a:cubicBezTo>
                    <a:pt x="6683" y="7838"/>
                    <a:pt x="6567" y="7902"/>
                    <a:pt x="6450" y="7902"/>
                  </a:cubicBezTo>
                  <a:cubicBezTo>
                    <a:pt x="6394" y="7902"/>
                    <a:pt x="6337" y="7887"/>
                    <a:pt x="6287" y="7856"/>
                  </a:cubicBezTo>
                  <a:lnTo>
                    <a:pt x="5597" y="7487"/>
                  </a:lnTo>
                  <a:cubicBezTo>
                    <a:pt x="5597" y="7344"/>
                    <a:pt x="5549" y="7201"/>
                    <a:pt x="5466" y="7082"/>
                  </a:cubicBezTo>
                  <a:cubicBezTo>
                    <a:pt x="5347" y="6939"/>
                    <a:pt x="5168" y="6844"/>
                    <a:pt x="4990" y="6832"/>
                  </a:cubicBezTo>
                  <a:cubicBezTo>
                    <a:pt x="4990" y="6820"/>
                    <a:pt x="4990" y="6808"/>
                    <a:pt x="5001" y="6785"/>
                  </a:cubicBezTo>
                  <a:cubicBezTo>
                    <a:pt x="5037" y="6606"/>
                    <a:pt x="4990" y="6451"/>
                    <a:pt x="4882" y="6308"/>
                  </a:cubicBezTo>
                  <a:cubicBezTo>
                    <a:pt x="4763" y="6166"/>
                    <a:pt x="4585" y="6070"/>
                    <a:pt x="4406" y="6058"/>
                  </a:cubicBezTo>
                  <a:cubicBezTo>
                    <a:pt x="4406" y="6046"/>
                    <a:pt x="4406" y="6035"/>
                    <a:pt x="4418" y="6011"/>
                  </a:cubicBezTo>
                  <a:cubicBezTo>
                    <a:pt x="4454" y="5832"/>
                    <a:pt x="4406" y="5677"/>
                    <a:pt x="4299" y="5535"/>
                  </a:cubicBezTo>
                  <a:cubicBezTo>
                    <a:pt x="4180" y="5392"/>
                    <a:pt x="4001" y="5296"/>
                    <a:pt x="3823" y="5284"/>
                  </a:cubicBezTo>
                  <a:cubicBezTo>
                    <a:pt x="3823" y="5273"/>
                    <a:pt x="3823" y="5261"/>
                    <a:pt x="3847" y="5237"/>
                  </a:cubicBezTo>
                  <a:cubicBezTo>
                    <a:pt x="3870" y="5058"/>
                    <a:pt x="3823" y="4903"/>
                    <a:pt x="3727" y="4761"/>
                  </a:cubicBezTo>
                  <a:cubicBezTo>
                    <a:pt x="3600" y="4597"/>
                    <a:pt x="3413" y="4515"/>
                    <a:pt x="3222" y="4515"/>
                  </a:cubicBezTo>
                  <a:cubicBezTo>
                    <a:pt x="3093" y="4515"/>
                    <a:pt x="2962" y="4553"/>
                    <a:pt x="2846" y="4630"/>
                  </a:cubicBezTo>
                  <a:lnTo>
                    <a:pt x="1775" y="5404"/>
                  </a:lnTo>
                  <a:lnTo>
                    <a:pt x="1382" y="5201"/>
                  </a:lnTo>
                  <a:lnTo>
                    <a:pt x="2894" y="2594"/>
                  </a:lnTo>
                  <a:close/>
                  <a:moveTo>
                    <a:pt x="5009" y="7159"/>
                  </a:moveTo>
                  <a:cubicBezTo>
                    <a:pt x="5109" y="7159"/>
                    <a:pt x="5207" y="7205"/>
                    <a:pt x="5263" y="7297"/>
                  </a:cubicBezTo>
                  <a:cubicBezTo>
                    <a:pt x="5311" y="7356"/>
                    <a:pt x="5347" y="7451"/>
                    <a:pt x="5335" y="7535"/>
                  </a:cubicBezTo>
                  <a:cubicBezTo>
                    <a:pt x="5311" y="7630"/>
                    <a:pt x="5263" y="7701"/>
                    <a:pt x="5192" y="7761"/>
                  </a:cubicBezTo>
                  <a:lnTo>
                    <a:pt x="4835" y="8011"/>
                  </a:lnTo>
                  <a:cubicBezTo>
                    <a:pt x="4778" y="8053"/>
                    <a:pt x="4711" y="8073"/>
                    <a:pt x="4643" y="8073"/>
                  </a:cubicBezTo>
                  <a:cubicBezTo>
                    <a:pt x="4539" y="8073"/>
                    <a:pt x="4435" y="8026"/>
                    <a:pt x="4370" y="7940"/>
                  </a:cubicBezTo>
                  <a:cubicBezTo>
                    <a:pt x="4275" y="7785"/>
                    <a:pt x="4299" y="7582"/>
                    <a:pt x="4454" y="7475"/>
                  </a:cubicBezTo>
                  <a:lnTo>
                    <a:pt x="4775" y="7237"/>
                  </a:lnTo>
                  <a:lnTo>
                    <a:pt x="4811" y="7225"/>
                  </a:lnTo>
                  <a:cubicBezTo>
                    <a:pt x="4869" y="7181"/>
                    <a:pt x="4940" y="7159"/>
                    <a:pt x="5009" y="7159"/>
                  </a:cubicBezTo>
                  <a:close/>
                  <a:moveTo>
                    <a:pt x="182" y="0"/>
                  </a:moveTo>
                  <a:cubicBezTo>
                    <a:pt x="131" y="0"/>
                    <a:pt x="81" y="32"/>
                    <a:pt x="48" y="81"/>
                  </a:cubicBezTo>
                  <a:cubicBezTo>
                    <a:pt x="1" y="153"/>
                    <a:pt x="25" y="248"/>
                    <a:pt x="108" y="284"/>
                  </a:cubicBezTo>
                  <a:lnTo>
                    <a:pt x="2430" y="1629"/>
                  </a:lnTo>
                  <a:lnTo>
                    <a:pt x="418" y="5094"/>
                  </a:lnTo>
                  <a:lnTo>
                    <a:pt x="251" y="5011"/>
                  </a:lnTo>
                  <a:cubicBezTo>
                    <a:pt x="226" y="4994"/>
                    <a:pt x="200" y="4986"/>
                    <a:pt x="175" y="4986"/>
                  </a:cubicBezTo>
                  <a:cubicBezTo>
                    <a:pt x="126" y="4986"/>
                    <a:pt x="80" y="5015"/>
                    <a:pt x="48" y="5070"/>
                  </a:cubicBezTo>
                  <a:cubicBezTo>
                    <a:pt x="1" y="5142"/>
                    <a:pt x="25" y="5225"/>
                    <a:pt x="108" y="5273"/>
                  </a:cubicBezTo>
                  <a:lnTo>
                    <a:pt x="906" y="5737"/>
                  </a:lnTo>
                  <a:cubicBezTo>
                    <a:pt x="932" y="5752"/>
                    <a:pt x="958" y="5759"/>
                    <a:pt x="983" y="5759"/>
                  </a:cubicBezTo>
                  <a:cubicBezTo>
                    <a:pt x="1038" y="5759"/>
                    <a:pt x="1087" y="5726"/>
                    <a:pt x="1120" y="5677"/>
                  </a:cubicBezTo>
                  <a:lnTo>
                    <a:pt x="1239" y="5463"/>
                  </a:lnTo>
                  <a:lnTo>
                    <a:pt x="1561" y="5642"/>
                  </a:lnTo>
                  <a:cubicBezTo>
                    <a:pt x="1465" y="5856"/>
                    <a:pt x="1465" y="6106"/>
                    <a:pt x="1608" y="6320"/>
                  </a:cubicBezTo>
                  <a:cubicBezTo>
                    <a:pt x="1727" y="6499"/>
                    <a:pt x="1942" y="6582"/>
                    <a:pt x="2132" y="6582"/>
                  </a:cubicBezTo>
                  <a:cubicBezTo>
                    <a:pt x="2192" y="6582"/>
                    <a:pt x="2263" y="6570"/>
                    <a:pt x="2323" y="6558"/>
                  </a:cubicBezTo>
                  <a:cubicBezTo>
                    <a:pt x="2323" y="6689"/>
                    <a:pt x="2370" y="6820"/>
                    <a:pt x="2442" y="6928"/>
                  </a:cubicBezTo>
                  <a:cubicBezTo>
                    <a:pt x="2561" y="7094"/>
                    <a:pt x="2751" y="7178"/>
                    <a:pt x="2965" y="7178"/>
                  </a:cubicBezTo>
                  <a:cubicBezTo>
                    <a:pt x="3025" y="7178"/>
                    <a:pt x="3096" y="7166"/>
                    <a:pt x="3156" y="7154"/>
                  </a:cubicBezTo>
                  <a:cubicBezTo>
                    <a:pt x="3156" y="7285"/>
                    <a:pt x="3204" y="7404"/>
                    <a:pt x="3275" y="7523"/>
                  </a:cubicBezTo>
                  <a:cubicBezTo>
                    <a:pt x="3382" y="7654"/>
                    <a:pt x="3525" y="7749"/>
                    <a:pt x="3692" y="7773"/>
                  </a:cubicBezTo>
                  <a:cubicBezTo>
                    <a:pt x="3716" y="7773"/>
                    <a:pt x="3763" y="7785"/>
                    <a:pt x="3799" y="7785"/>
                  </a:cubicBezTo>
                  <a:cubicBezTo>
                    <a:pt x="3858" y="7785"/>
                    <a:pt x="3930" y="7773"/>
                    <a:pt x="3989" y="7761"/>
                  </a:cubicBezTo>
                  <a:cubicBezTo>
                    <a:pt x="3989" y="7892"/>
                    <a:pt x="4037" y="8011"/>
                    <a:pt x="4108" y="8130"/>
                  </a:cubicBezTo>
                  <a:cubicBezTo>
                    <a:pt x="4216" y="8261"/>
                    <a:pt x="4358" y="8356"/>
                    <a:pt x="4525" y="8380"/>
                  </a:cubicBezTo>
                  <a:cubicBezTo>
                    <a:pt x="4549" y="8380"/>
                    <a:pt x="4597" y="8404"/>
                    <a:pt x="4632" y="8404"/>
                  </a:cubicBezTo>
                  <a:cubicBezTo>
                    <a:pt x="4763" y="8404"/>
                    <a:pt x="4894" y="8356"/>
                    <a:pt x="5001" y="8285"/>
                  </a:cubicBezTo>
                  <a:lnTo>
                    <a:pt x="5359" y="8023"/>
                  </a:lnTo>
                  <a:cubicBezTo>
                    <a:pt x="5430" y="7963"/>
                    <a:pt x="5490" y="7904"/>
                    <a:pt x="5537" y="7820"/>
                  </a:cubicBezTo>
                  <a:lnTo>
                    <a:pt x="6156" y="8166"/>
                  </a:lnTo>
                  <a:cubicBezTo>
                    <a:pt x="6252" y="8201"/>
                    <a:pt x="6359" y="8237"/>
                    <a:pt x="6478" y="8237"/>
                  </a:cubicBezTo>
                  <a:cubicBezTo>
                    <a:pt x="6537" y="8237"/>
                    <a:pt x="6597" y="8225"/>
                    <a:pt x="6656" y="8201"/>
                  </a:cubicBezTo>
                  <a:cubicBezTo>
                    <a:pt x="6811" y="8166"/>
                    <a:pt x="6954" y="8047"/>
                    <a:pt x="7037" y="7892"/>
                  </a:cubicBezTo>
                  <a:cubicBezTo>
                    <a:pt x="7097" y="7773"/>
                    <a:pt x="7133" y="7642"/>
                    <a:pt x="7109" y="7523"/>
                  </a:cubicBezTo>
                  <a:cubicBezTo>
                    <a:pt x="7156" y="7523"/>
                    <a:pt x="7192" y="7535"/>
                    <a:pt x="7228" y="7535"/>
                  </a:cubicBezTo>
                  <a:cubicBezTo>
                    <a:pt x="7454" y="7535"/>
                    <a:pt x="7680" y="7416"/>
                    <a:pt x="7799" y="7213"/>
                  </a:cubicBezTo>
                  <a:cubicBezTo>
                    <a:pt x="7859" y="7094"/>
                    <a:pt x="7883" y="6951"/>
                    <a:pt x="7871" y="6832"/>
                  </a:cubicBezTo>
                  <a:cubicBezTo>
                    <a:pt x="7918" y="6832"/>
                    <a:pt x="7942" y="6856"/>
                    <a:pt x="7990" y="6856"/>
                  </a:cubicBezTo>
                  <a:cubicBezTo>
                    <a:pt x="8216" y="6856"/>
                    <a:pt x="8442" y="6737"/>
                    <a:pt x="8561" y="6523"/>
                  </a:cubicBezTo>
                  <a:cubicBezTo>
                    <a:pt x="8621" y="6404"/>
                    <a:pt x="8645" y="6273"/>
                    <a:pt x="8633" y="6154"/>
                  </a:cubicBezTo>
                  <a:cubicBezTo>
                    <a:pt x="8680" y="6154"/>
                    <a:pt x="8704" y="6166"/>
                    <a:pt x="8752" y="6166"/>
                  </a:cubicBezTo>
                  <a:cubicBezTo>
                    <a:pt x="8811" y="6166"/>
                    <a:pt x="8871" y="6154"/>
                    <a:pt x="8930" y="6142"/>
                  </a:cubicBezTo>
                  <a:cubicBezTo>
                    <a:pt x="9097" y="6094"/>
                    <a:pt x="9228" y="5975"/>
                    <a:pt x="9311" y="5820"/>
                  </a:cubicBezTo>
                  <a:cubicBezTo>
                    <a:pt x="9407" y="5677"/>
                    <a:pt x="9419" y="5499"/>
                    <a:pt x="9359" y="5332"/>
                  </a:cubicBezTo>
                  <a:cubicBezTo>
                    <a:pt x="9347" y="5284"/>
                    <a:pt x="9335" y="5261"/>
                    <a:pt x="9311" y="5213"/>
                  </a:cubicBezTo>
                  <a:lnTo>
                    <a:pt x="9585" y="5023"/>
                  </a:lnTo>
                  <a:lnTo>
                    <a:pt x="9728" y="5201"/>
                  </a:lnTo>
                  <a:cubicBezTo>
                    <a:pt x="9756" y="5236"/>
                    <a:pt x="9804" y="5254"/>
                    <a:pt x="9853" y="5254"/>
                  </a:cubicBezTo>
                  <a:cubicBezTo>
                    <a:pt x="9889" y="5254"/>
                    <a:pt x="9925" y="5245"/>
                    <a:pt x="9954" y="5225"/>
                  </a:cubicBezTo>
                  <a:lnTo>
                    <a:pt x="10371" y="4903"/>
                  </a:lnTo>
                  <a:cubicBezTo>
                    <a:pt x="10431" y="4808"/>
                    <a:pt x="10431" y="4725"/>
                    <a:pt x="10395" y="4653"/>
                  </a:cubicBezTo>
                  <a:cubicBezTo>
                    <a:pt x="10350" y="4616"/>
                    <a:pt x="10300" y="4592"/>
                    <a:pt x="10254" y="4592"/>
                  </a:cubicBezTo>
                  <a:cubicBezTo>
                    <a:pt x="10228" y="4592"/>
                    <a:pt x="10202" y="4600"/>
                    <a:pt x="10181" y="4618"/>
                  </a:cubicBezTo>
                  <a:lnTo>
                    <a:pt x="9883" y="4856"/>
                  </a:lnTo>
                  <a:lnTo>
                    <a:pt x="7454" y="1689"/>
                  </a:lnTo>
                  <a:lnTo>
                    <a:pt x="8835" y="796"/>
                  </a:lnTo>
                  <a:cubicBezTo>
                    <a:pt x="8919" y="748"/>
                    <a:pt x="8930" y="665"/>
                    <a:pt x="8883" y="582"/>
                  </a:cubicBezTo>
                  <a:cubicBezTo>
                    <a:pt x="8854" y="539"/>
                    <a:pt x="8813" y="517"/>
                    <a:pt x="8769" y="517"/>
                  </a:cubicBezTo>
                  <a:cubicBezTo>
                    <a:pt x="8740" y="517"/>
                    <a:pt x="8709" y="527"/>
                    <a:pt x="8680" y="546"/>
                  </a:cubicBezTo>
                  <a:lnTo>
                    <a:pt x="7156" y="1522"/>
                  </a:lnTo>
                  <a:cubicBezTo>
                    <a:pt x="7085" y="1570"/>
                    <a:pt x="7073" y="1677"/>
                    <a:pt x="7109" y="1748"/>
                  </a:cubicBezTo>
                  <a:lnTo>
                    <a:pt x="7395" y="2106"/>
                  </a:lnTo>
                  <a:lnTo>
                    <a:pt x="7204" y="2248"/>
                  </a:lnTo>
                  <a:lnTo>
                    <a:pt x="6418" y="1998"/>
                  </a:lnTo>
                  <a:cubicBezTo>
                    <a:pt x="6406" y="1998"/>
                    <a:pt x="6383" y="1986"/>
                    <a:pt x="6371" y="1986"/>
                  </a:cubicBezTo>
                  <a:lnTo>
                    <a:pt x="4585" y="1986"/>
                  </a:lnTo>
                  <a:cubicBezTo>
                    <a:pt x="4513" y="1986"/>
                    <a:pt x="4454" y="2034"/>
                    <a:pt x="4442" y="2106"/>
                  </a:cubicBezTo>
                  <a:lnTo>
                    <a:pt x="4335" y="2510"/>
                  </a:lnTo>
                  <a:lnTo>
                    <a:pt x="4073" y="2403"/>
                  </a:lnTo>
                  <a:cubicBezTo>
                    <a:pt x="4049" y="2391"/>
                    <a:pt x="4037" y="2391"/>
                    <a:pt x="4001" y="2391"/>
                  </a:cubicBezTo>
                  <a:lnTo>
                    <a:pt x="3287" y="2475"/>
                  </a:lnTo>
                  <a:lnTo>
                    <a:pt x="3049" y="2344"/>
                  </a:lnTo>
                  <a:lnTo>
                    <a:pt x="3275" y="1939"/>
                  </a:lnTo>
                  <a:cubicBezTo>
                    <a:pt x="3323" y="1867"/>
                    <a:pt x="3287" y="1772"/>
                    <a:pt x="3215" y="1736"/>
                  </a:cubicBezTo>
                  <a:lnTo>
                    <a:pt x="251" y="22"/>
                  </a:lnTo>
                  <a:cubicBezTo>
                    <a:pt x="228" y="7"/>
                    <a:pt x="205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noProof="0" dirty="0"/>
            </a:p>
          </p:txBody>
        </p:sp>
        <p:sp>
          <p:nvSpPr>
            <p:cNvPr id="57" name="Google Shape;9397;p52">
              <a:extLst>
                <a:ext uri="{FF2B5EF4-FFF2-40B4-BE49-F238E27FC236}">
                  <a16:creationId xmlns:a16="http://schemas.microsoft.com/office/drawing/2014/main" id="{08AE5A36-9F02-1A97-96F4-4769F9C36252}"/>
                </a:ext>
              </a:extLst>
            </p:cNvPr>
            <p:cNvSpPr/>
            <p:nvPr/>
          </p:nvSpPr>
          <p:spPr>
            <a:xfrm>
              <a:off x="6965173" y="2009304"/>
              <a:ext cx="38670" cy="27181"/>
            </a:xfrm>
            <a:custGeom>
              <a:avLst/>
              <a:gdLst/>
              <a:ahLst/>
              <a:cxnLst/>
              <a:rect l="l" t="t" r="r" b="b"/>
              <a:pathLst>
                <a:path w="1215" h="854" extrusionOk="0">
                  <a:moveTo>
                    <a:pt x="1023" y="1"/>
                  </a:moveTo>
                  <a:cubicBezTo>
                    <a:pt x="995" y="1"/>
                    <a:pt x="966" y="8"/>
                    <a:pt x="941" y="20"/>
                  </a:cubicBezTo>
                  <a:lnTo>
                    <a:pt x="95" y="580"/>
                  </a:lnTo>
                  <a:cubicBezTo>
                    <a:pt x="12" y="616"/>
                    <a:pt x="0" y="711"/>
                    <a:pt x="48" y="782"/>
                  </a:cubicBezTo>
                  <a:cubicBezTo>
                    <a:pt x="83" y="830"/>
                    <a:pt x="119" y="854"/>
                    <a:pt x="179" y="854"/>
                  </a:cubicBezTo>
                  <a:cubicBezTo>
                    <a:pt x="214" y="854"/>
                    <a:pt x="238" y="842"/>
                    <a:pt x="274" y="830"/>
                  </a:cubicBezTo>
                  <a:lnTo>
                    <a:pt x="1119" y="282"/>
                  </a:lnTo>
                  <a:cubicBezTo>
                    <a:pt x="1179" y="235"/>
                    <a:pt x="1214" y="140"/>
                    <a:pt x="1155" y="68"/>
                  </a:cubicBezTo>
                  <a:cubicBezTo>
                    <a:pt x="1124" y="22"/>
                    <a:pt x="1074" y="1"/>
                    <a:pt x="1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noProof="0" dirty="0"/>
            </a:p>
          </p:txBody>
        </p:sp>
      </p:grpSp>
      <p:sp>
        <p:nvSpPr>
          <p:cNvPr id="58" name="Freeform 24">
            <a:extLst>
              <a:ext uri="{FF2B5EF4-FFF2-40B4-BE49-F238E27FC236}">
                <a16:creationId xmlns:a16="http://schemas.microsoft.com/office/drawing/2014/main" id="{3C751349-138B-DDD9-170F-385E42F61784}"/>
              </a:ext>
            </a:extLst>
          </p:cNvPr>
          <p:cNvSpPr/>
          <p:nvPr/>
        </p:nvSpPr>
        <p:spPr>
          <a:xfrm>
            <a:off x="8594306" y="6438900"/>
            <a:ext cx="1099388" cy="1116129"/>
          </a:xfrm>
          <a:custGeom>
            <a:avLst/>
            <a:gdLst/>
            <a:ahLst/>
            <a:cxnLst/>
            <a:rect l="l" t="t" r="r" b="b"/>
            <a:pathLst>
              <a:path w="1237326" h="1256168">
                <a:moveTo>
                  <a:pt x="0" y="0"/>
                </a:moveTo>
                <a:lnTo>
                  <a:pt x="1237326" y="0"/>
                </a:lnTo>
                <a:lnTo>
                  <a:pt x="1237326" y="1256168"/>
                </a:lnTo>
                <a:lnTo>
                  <a:pt x="0" y="12561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59" name="Freeform 22">
            <a:extLst>
              <a:ext uri="{FF2B5EF4-FFF2-40B4-BE49-F238E27FC236}">
                <a16:creationId xmlns:a16="http://schemas.microsoft.com/office/drawing/2014/main" id="{231EFE2E-6B55-7D59-680F-DDC6AAA23D09}"/>
              </a:ext>
            </a:extLst>
          </p:cNvPr>
          <p:cNvSpPr/>
          <p:nvPr/>
        </p:nvSpPr>
        <p:spPr>
          <a:xfrm>
            <a:off x="5937863" y="7785551"/>
            <a:ext cx="1108376" cy="1108376"/>
          </a:xfrm>
          <a:custGeom>
            <a:avLst/>
            <a:gdLst/>
            <a:ahLst/>
            <a:cxnLst/>
            <a:rect l="l" t="t" r="r" b="b"/>
            <a:pathLst>
              <a:path w="1198810" h="1198810">
                <a:moveTo>
                  <a:pt x="0" y="0"/>
                </a:moveTo>
                <a:lnTo>
                  <a:pt x="1198810" y="0"/>
                </a:lnTo>
                <a:lnTo>
                  <a:pt x="1198810" y="1198810"/>
                </a:lnTo>
                <a:lnTo>
                  <a:pt x="0" y="11988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3000" y="1183781"/>
            <a:ext cx="16230600" cy="871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9"/>
              </a:lnSpc>
            </a:pPr>
            <a:r>
              <a:rPr lang="fr-FR" sz="48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OPPORTUNITE DE MARCHE</a:t>
            </a:r>
          </a:p>
        </p:txBody>
      </p:sp>
      <p:sp>
        <p:nvSpPr>
          <p:cNvPr id="43" name="TextBox 43"/>
          <p:cNvSpPr txBox="1"/>
          <p:nvPr/>
        </p:nvSpPr>
        <p:spPr>
          <a:xfrm rot="-10800000">
            <a:off x="10182225" y="8545227"/>
            <a:ext cx="2051275" cy="925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75"/>
              </a:lnSpc>
              <a:spcBef>
                <a:spcPct val="0"/>
              </a:spcBef>
            </a:pPr>
            <a:endParaRPr lang="fr-FR" noProof="0" dirty="0"/>
          </a:p>
        </p:txBody>
      </p:sp>
      <p:sp>
        <p:nvSpPr>
          <p:cNvPr id="54" name="TextBox 54"/>
          <p:cNvSpPr txBox="1"/>
          <p:nvPr/>
        </p:nvSpPr>
        <p:spPr>
          <a:xfrm>
            <a:off x="811158" y="3679342"/>
            <a:ext cx="4168494" cy="1078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fr-FR" b="1" noProof="0" dirty="0"/>
              <a:t>850 000 pratiquants en France en 2025, confirmant que le padel n’est plus une mode mais une pratique durable.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36132" y="6087174"/>
            <a:ext cx="3860478" cy="1082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fr-FR" b="1" noProof="0" dirty="0"/>
              <a:t>Plus de 4 100 terrains de padel</a:t>
            </a:r>
            <a:r>
              <a:rPr lang="fr-FR" noProof="0" dirty="0"/>
              <a:t> recensés en 2025, en forte progression (+ croissance annuelle élevée).</a:t>
            </a:r>
            <a:endParaRPr lang="fr-FR" b="1" noProof="0" dirty="0"/>
          </a:p>
        </p:txBody>
      </p:sp>
      <p:sp>
        <p:nvSpPr>
          <p:cNvPr id="56" name="TextBox 56"/>
          <p:cNvSpPr txBox="1"/>
          <p:nvPr/>
        </p:nvSpPr>
        <p:spPr>
          <a:xfrm>
            <a:off x="848948" y="8505688"/>
            <a:ext cx="3871647" cy="1082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fr-FR" noProof="0" dirty="0"/>
              <a:t>Le nombre de </a:t>
            </a:r>
            <a:r>
              <a:rPr lang="fr-FR" b="1" noProof="0" dirty="0"/>
              <a:t>clubs &amp; lieux de pratique dépasse 1 300</a:t>
            </a:r>
            <a:r>
              <a:rPr lang="fr-FR" noProof="0" dirty="0"/>
              <a:t>, avec une structuration marquée des infrastructures.</a:t>
            </a:r>
            <a:endParaRPr lang="fr-FR" b="1" noProof="0" dirty="0"/>
          </a:p>
        </p:txBody>
      </p: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C9E96579-5C33-D116-F87D-8E98B3458045}"/>
              </a:ext>
            </a:extLst>
          </p:cNvPr>
          <p:cNvGrpSpPr/>
          <p:nvPr/>
        </p:nvGrpSpPr>
        <p:grpSpPr>
          <a:xfrm>
            <a:off x="5964029" y="2854932"/>
            <a:ext cx="6213460" cy="5917411"/>
            <a:chOff x="296999" y="94706"/>
            <a:chExt cx="3397950" cy="3236050"/>
          </a:xfrm>
        </p:grpSpPr>
        <p:sp>
          <p:nvSpPr>
            <p:cNvPr id="53" name="Google Shape;487;p31">
              <a:extLst>
                <a:ext uri="{FF2B5EF4-FFF2-40B4-BE49-F238E27FC236}">
                  <a16:creationId xmlns:a16="http://schemas.microsoft.com/office/drawing/2014/main" id="{F5625D1D-4E69-AB5B-3159-B374DAE1E2A8}"/>
                </a:ext>
              </a:extLst>
            </p:cNvPr>
            <p:cNvSpPr/>
            <p:nvPr/>
          </p:nvSpPr>
          <p:spPr>
            <a:xfrm>
              <a:off x="1844760" y="94706"/>
              <a:ext cx="1387366" cy="925523"/>
            </a:xfrm>
            <a:custGeom>
              <a:avLst/>
              <a:gdLst/>
              <a:ahLst/>
              <a:cxnLst/>
              <a:rect l="l" t="t" r="r" b="b"/>
              <a:pathLst>
                <a:path w="495488" h="330544" extrusionOk="0">
                  <a:moveTo>
                    <a:pt x="32" y="6044"/>
                  </a:moveTo>
                  <a:cubicBezTo>
                    <a:pt x="183171" y="-20336"/>
                    <a:pt x="366007" y="40953"/>
                    <a:pt x="495605" y="173216"/>
                  </a:cubicBezTo>
                  <a:lnTo>
                    <a:pt x="335322" y="330857"/>
                  </a:lnTo>
                  <a:cubicBezTo>
                    <a:pt x="265363" y="259491"/>
                    <a:pt x="170373" y="222637"/>
                    <a:pt x="70749" y="225281"/>
                  </a:cubicBezTo>
                  <a:cubicBezTo>
                    <a:pt x="84434" y="145036"/>
                    <a:pt x="58027" y="63168"/>
                    <a:pt x="32" y="60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450" b="1" noProof="0" dirty="0">
                <a:solidFill>
                  <a:srgbClr val="7C7D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" name="Google Shape;488;p31">
              <a:extLst>
                <a:ext uri="{FF2B5EF4-FFF2-40B4-BE49-F238E27FC236}">
                  <a16:creationId xmlns:a16="http://schemas.microsoft.com/office/drawing/2014/main" id="{0DF0BF5B-3C63-BF6A-60BA-89AEF42BBE15}"/>
                </a:ext>
              </a:extLst>
            </p:cNvPr>
            <p:cNvSpPr/>
            <p:nvPr/>
          </p:nvSpPr>
          <p:spPr>
            <a:xfrm>
              <a:off x="2783743" y="579681"/>
              <a:ext cx="911134" cy="1132194"/>
            </a:xfrm>
            <a:custGeom>
              <a:avLst/>
              <a:gdLst/>
              <a:ahLst/>
              <a:cxnLst/>
              <a:rect l="l" t="t" r="r" b="b"/>
              <a:pathLst>
                <a:path w="325405" h="404355" extrusionOk="0">
                  <a:moveTo>
                    <a:pt x="160296" y="32"/>
                  </a:moveTo>
                  <a:cubicBezTo>
                    <a:pt x="266255" y="108169"/>
                    <a:pt x="325823" y="253018"/>
                    <a:pt x="325823" y="404491"/>
                  </a:cubicBezTo>
                  <a:lnTo>
                    <a:pt x="100388" y="404491"/>
                  </a:lnTo>
                  <a:cubicBezTo>
                    <a:pt x="100388" y="312471"/>
                    <a:pt x="64478" y="223448"/>
                    <a:pt x="32" y="157673"/>
                  </a:cubicBezTo>
                  <a:lnTo>
                    <a:pt x="160315" y="3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450" b="1" noProof="0" dirty="0">
                <a:solidFill>
                  <a:srgbClr val="7C7D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" name="Google Shape;489;p31">
              <a:extLst>
                <a:ext uri="{FF2B5EF4-FFF2-40B4-BE49-F238E27FC236}">
                  <a16:creationId xmlns:a16="http://schemas.microsoft.com/office/drawing/2014/main" id="{79789178-9428-0F44-1D4B-8BBD0DFB4C7E}"/>
                </a:ext>
              </a:extLst>
            </p:cNvPr>
            <p:cNvSpPr/>
            <p:nvPr/>
          </p:nvSpPr>
          <p:spPr>
            <a:xfrm>
              <a:off x="2778425" y="1712308"/>
              <a:ext cx="916524" cy="1139382"/>
            </a:xfrm>
            <a:custGeom>
              <a:avLst/>
              <a:gdLst/>
              <a:ahLst/>
              <a:cxnLst/>
              <a:rect l="l" t="t" r="r" b="b"/>
              <a:pathLst>
                <a:path w="327330" h="406922" extrusionOk="0">
                  <a:moveTo>
                    <a:pt x="327723" y="32"/>
                  </a:moveTo>
                  <a:cubicBezTo>
                    <a:pt x="327723" y="152006"/>
                    <a:pt x="266525" y="299525"/>
                    <a:pt x="159436" y="407270"/>
                  </a:cubicBezTo>
                  <a:lnTo>
                    <a:pt x="32" y="248737"/>
                  </a:lnTo>
                  <a:cubicBezTo>
                    <a:pt x="66198" y="182172"/>
                    <a:pt x="102288" y="93824"/>
                    <a:pt x="102288" y="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450" b="1" noProof="0" dirty="0">
                <a:solidFill>
                  <a:srgbClr val="7C7D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" name="Google Shape;490;p31">
              <a:extLst>
                <a:ext uri="{FF2B5EF4-FFF2-40B4-BE49-F238E27FC236}">
                  <a16:creationId xmlns:a16="http://schemas.microsoft.com/office/drawing/2014/main" id="{0C1CC04A-1668-0D02-B2B5-66F4904CAB2A}"/>
                </a:ext>
              </a:extLst>
            </p:cNvPr>
            <p:cNvSpPr/>
            <p:nvPr/>
          </p:nvSpPr>
          <p:spPr>
            <a:xfrm>
              <a:off x="2076599" y="2408825"/>
              <a:ext cx="1146555" cy="921931"/>
            </a:xfrm>
            <a:custGeom>
              <a:avLst/>
              <a:gdLst/>
              <a:ahLst/>
              <a:cxnLst/>
              <a:rect l="l" t="t" r="r" b="b"/>
              <a:pathLst>
                <a:path w="409484" h="329261" extrusionOk="0">
                  <a:moveTo>
                    <a:pt x="410030" y="158546"/>
                  </a:moveTo>
                  <a:cubicBezTo>
                    <a:pt x="301709" y="267543"/>
                    <a:pt x="154045" y="329306"/>
                    <a:pt x="321" y="329306"/>
                  </a:cubicBezTo>
                  <a:lnTo>
                    <a:pt x="32" y="103856"/>
                  </a:lnTo>
                  <a:cubicBezTo>
                    <a:pt x="94259" y="103856"/>
                    <a:pt x="184146" y="66918"/>
                    <a:pt x="250626" y="32"/>
                  </a:cubicBezTo>
                  <a:lnTo>
                    <a:pt x="410030" y="1585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450" b="1" noProof="0" dirty="0">
                <a:solidFill>
                  <a:srgbClr val="7C7D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" name="Google Shape;491;p31">
              <a:extLst>
                <a:ext uri="{FF2B5EF4-FFF2-40B4-BE49-F238E27FC236}">
                  <a16:creationId xmlns:a16="http://schemas.microsoft.com/office/drawing/2014/main" id="{42B9288E-7E04-EAF9-E54E-8DD06A3F938A}"/>
                </a:ext>
              </a:extLst>
            </p:cNvPr>
            <p:cNvSpPr/>
            <p:nvPr/>
          </p:nvSpPr>
          <p:spPr>
            <a:xfrm>
              <a:off x="930112" y="2408752"/>
              <a:ext cx="1146555" cy="921931"/>
            </a:xfrm>
            <a:custGeom>
              <a:avLst/>
              <a:gdLst/>
              <a:ahLst/>
              <a:cxnLst/>
              <a:rect l="l" t="t" r="r" b="b"/>
              <a:pathLst>
                <a:path w="409484" h="329261" extrusionOk="0">
                  <a:moveTo>
                    <a:pt x="409754" y="329332"/>
                  </a:moveTo>
                  <a:cubicBezTo>
                    <a:pt x="256024" y="329332"/>
                    <a:pt x="108353" y="267568"/>
                    <a:pt x="32" y="158565"/>
                  </a:cubicBezTo>
                  <a:lnTo>
                    <a:pt x="159430" y="32"/>
                  </a:lnTo>
                  <a:cubicBezTo>
                    <a:pt x="225769" y="66783"/>
                    <a:pt x="315701" y="103869"/>
                    <a:pt x="409741" y="103869"/>
                  </a:cubicBezTo>
                  <a:lnTo>
                    <a:pt x="409741" y="32931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450" b="1" noProof="0" dirty="0">
                <a:solidFill>
                  <a:srgbClr val="7C7D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" name="Google Shape;492;p31">
              <a:extLst>
                <a:ext uri="{FF2B5EF4-FFF2-40B4-BE49-F238E27FC236}">
                  <a16:creationId xmlns:a16="http://schemas.microsoft.com/office/drawing/2014/main" id="{810A0EAB-00A5-A0D8-8308-036B7BE6DE51}"/>
                </a:ext>
              </a:extLst>
            </p:cNvPr>
            <p:cNvSpPr/>
            <p:nvPr/>
          </p:nvSpPr>
          <p:spPr>
            <a:xfrm>
              <a:off x="296999" y="1149195"/>
              <a:ext cx="1078263" cy="1701888"/>
            </a:xfrm>
            <a:custGeom>
              <a:avLst/>
              <a:gdLst/>
              <a:ahLst/>
              <a:cxnLst/>
              <a:rect l="l" t="t" r="r" b="b"/>
              <a:pathLst>
                <a:path w="385094" h="607817" extrusionOk="0">
                  <a:moveTo>
                    <a:pt x="58060" y="185895"/>
                  </a:moveTo>
                  <a:lnTo>
                    <a:pt x="32" y="214976"/>
                  </a:lnTo>
                  <a:lnTo>
                    <a:pt x="32" y="85871"/>
                  </a:lnTo>
                  <a:lnTo>
                    <a:pt x="171708" y="32"/>
                  </a:lnTo>
                  <a:lnTo>
                    <a:pt x="343364" y="85871"/>
                  </a:lnTo>
                  <a:lnTo>
                    <a:pt x="343190" y="214976"/>
                  </a:lnTo>
                  <a:lnTo>
                    <a:pt x="283578" y="185080"/>
                  </a:lnTo>
                  <a:cubicBezTo>
                    <a:pt x="279521" y="284641"/>
                    <a:pt x="315027" y="378914"/>
                    <a:pt x="385487" y="449830"/>
                  </a:cubicBezTo>
                  <a:lnTo>
                    <a:pt x="226090" y="608363"/>
                  </a:lnTo>
                  <a:cubicBezTo>
                    <a:pt x="115657" y="497242"/>
                    <a:pt x="53503" y="342643"/>
                    <a:pt x="58034" y="1859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450" b="1" noProof="0" dirty="0">
                <a:solidFill>
                  <a:srgbClr val="7C7D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" name="Google Shape;493;p31">
              <a:extLst>
                <a:ext uri="{FF2B5EF4-FFF2-40B4-BE49-F238E27FC236}">
                  <a16:creationId xmlns:a16="http://schemas.microsoft.com/office/drawing/2014/main" id="{648CB949-00AB-9D61-A3B2-683DCA9BB957}"/>
                </a:ext>
              </a:extLst>
            </p:cNvPr>
            <p:cNvSpPr/>
            <p:nvPr/>
          </p:nvSpPr>
          <p:spPr>
            <a:xfrm>
              <a:off x="2449500" y="357091"/>
              <a:ext cx="400753" cy="400761"/>
            </a:xfrm>
            <a:custGeom>
              <a:avLst/>
              <a:gdLst/>
              <a:ahLst/>
              <a:cxnLst/>
              <a:rect l="l" t="t" r="r" b="b"/>
              <a:pathLst>
                <a:path w="143126" h="143129" extrusionOk="0">
                  <a:moveTo>
                    <a:pt x="71846" y="32"/>
                  </a:moveTo>
                  <a:cubicBezTo>
                    <a:pt x="111494" y="47"/>
                    <a:pt x="143623" y="32199"/>
                    <a:pt x="143609" y="71847"/>
                  </a:cubicBezTo>
                  <a:cubicBezTo>
                    <a:pt x="143595" y="111495"/>
                    <a:pt x="111442" y="143625"/>
                    <a:pt x="71795" y="143611"/>
                  </a:cubicBezTo>
                  <a:cubicBezTo>
                    <a:pt x="32157" y="143597"/>
                    <a:pt x="32" y="111460"/>
                    <a:pt x="32" y="71822"/>
                  </a:cubicBezTo>
                  <a:cubicBezTo>
                    <a:pt x="36" y="32175"/>
                    <a:pt x="32175" y="36"/>
                    <a:pt x="71821" y="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noProof="0" dirty="0">
                  <a:solidFill>
                    <a:schemeClr val="dk1"/>
                  </a:solidFill>
                  <a:latin typeface="Poppins" panose="00000500000000000000" pitchFamily="2" charset="0"/>
                  <a:ea typeface="Didact Gothic"/>
                  <a:cs typeface="Poppins" panose="00000500000000000000" pitchFamily="2" charset="0"/>
                  <a:sym typeface="Didact Gothic"/>
                </a:rPr>
                <a:t>1</a:t>
              </a:r>
              <a:endParaRPr lang="fr-FR" sz="450" b="1" noProof="0" dirty="0">
                <a:solidFill>
                  <a:srgbClr val="7C7D7F"/>
                </a:solidFill>
                <a:latin typeface="Poppins" panose="00000500000000000000" pitchFamily="2" charset="0"/>
                <a:ea typeface="Century Gothic"/>
                <a:cs typeface="Poppins" panose="00000500000000000000" pitchFamily="2" charset="0"/>
                <a:sym typeface="Century Gothic"/>
              </a:endParaRPr>
            </a:p>
          </p:txBody>
        </p:sp>
        <p:sp>
          <p:nvSpPr>
            <p:cNvPr id="67" name="Google Shape;494;p31">
              <a:extLst>
                <a:ext uri="{FF2B5EF4-FFF2-40B4-BE49-F238E27FC236}">
                  <a16:creationId xmlns:a16="http://schemas.microsoft.com/office/drawing/2014/main" id="{14A28987-FF5C-7FFF-FC31-BB9334F42E63}"/>
                </a:ext>
              </a:extLst>
            </p:cNvPr>
            <p:cNvSpPr/>
            <p:nvPr/>
          </p:nvSpPr>
          <p:spPr>
            <a:xfrm>
              <a:off x="3104870" y="1020232"/>
              <a:ext cx="400753" cy="400761"/>
            </a:xfrm>
            <a:custGeom>
              <a:avLst/>
              <a:gdLst/>
              <a:ahLst/>
              <a:cxnLst/>
              <a:rect l="l" t="t" r="r" b="b"/>
              <a:pathLst>
                <a:path w="143126" h="143129" extrusionOk="0">
                  <a:moveTo>
                    <a:pt x="71821" y="32"/>
                  </a:moveTo>
                  <a:cubicBezTo>
                    <a:pt x="111468" y="32"/>
                    <a:pt x="143609" y="32174"/>
                    <a:pt x="143609" y="71822"/>
                  </a:cubicBezTo>
                  <a:cubicBezTo>
                    <a:pt x="143609" y="111470"/>
                    <a:pt x="111468" y="143611"/>
                    <a:pt x="71821" y="143611"/>
                  </a:cubicBezTo>
                  <a:cubicBezTo>
                    <a:pt x="32173" y="143611"/>
                    <a:pt x="32" y="111470"/>
                    <a:pt x="32" y="71822"/>
                  </a:cubicBezTo>
                  <a:cubicBezTo>
                    <a:pt x="32" y="32174"/>
                    <a:pt x="32173" y="32"/>
                    <a:pt x="71821" y="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noProof="0" dirty="0">
                  <a:solidFill>
                    <a:schemeClr val="dk1"/>
                  </a:solidFill>
                  <a:latin typeface="Poppins" panose="00000500000000000000" pitchFamily="2" charset="0"/>
                  <a:ea typeface="Didact Gothic"/>
                  <a:cs typeface="Poppins" panose="00000500000000000000" pitchFamily="2" charset="0"/>
                  <a:sym typeface="Didact Gothic"/>
                </a:rPr>
                <a:t>2</a:t>
              </a:r>
              <a:endParaRPr lang="fr-FR" sz="450" b="1" noProof="0" dirty="0">
                <a:solidFill>
                  <a:srgbClr val="7C7D7F"/>
                </a:solidFill>
                <a:latin typeface="Poppins" panose="00000500000000000000" pitchFamily="2" charset="0"/>
                <a:ea typeface="Century Gothic"/>
                <a:cs typeface="Poppins" panose="00000500000000000000" pitchFamily="2" charset="0"/>
                <a:sym typeface="Century Gothic"/>
              </a:endParaRPr>
            </a:p>
          </p:txBody>
        </p:sp>
        <p:sp>
          <p:nvSpPr>
            <p:cNvPr id="68" name="Google Shape;495;p31">
              <a:extLst>
                <a:ext uri="{FF2B5EF4-FFF2-40B4-BE49-F238E27FC236}">
                  <a16:creationId xmlns:a16="http://schemas.microsoft.com/office/drawing/2014/main" id="{19913947-5150-5C29-EF15-05266160EE76}"/>
                </a:ext>
              </a:extLst>
            </p:cNvPr>
            <p:cNvSpPr/>
            <p:nvPr/>
          </p:nvSpPr>
          <p:spPr>
            <a:xfrm>
              <a:off x="3038947" y="2081611"/>
              <a:ext cx="400753" cy="400761"/>
            </a:xfrm>
            <a:custGeom>
              <a:avLst/>
              <a:gdLst/>
              <a:ahLst/>
              <a:cxnLst/>
              <a:rect l="l" t="t" r="r" b="b"/>
              <a:pathLst>
                <a:path w="143126" h="143129" extrusionOk="0">
                  <a:moveTo>
                    <a:pt x="71827" y="33"/>
                  </a:moveTo>
                  <a:cubicBezTo>
                    <a:pt x="111474" y="36"/>
                    <a:pt x="143612" y="32180"/>
                    <a:pt x="143609" y="71828"/>
                  </a:cubicBezTo>
                  <a:cubicBezTo>
                    <a:pt x="143605" y="111476"/>
                    <a:pt x="111462" y="143615"/>
                    <a:pt x="71814" y="143611"/>
                  </a:cubicBezTo>
                  <a:cubicBezTo>
                    <a:pt x="32169" y="143607"/>
                    <a:pt x="32" y="111467"/>
                    <a:pt x="32" y="71822"/>
                  </a:cubicBezTo>
                  <a:cubicBezTo>
                    <a:pt x="32" y="32174"/>
                    <a:pt x="32173" y="32"/>
                    <a:pt x="71821" y="32"/>
                  </a:cubicBezTo>
                  <a:cubicBezTo>
                    <a:pt x="71823" y="32"/>
                    <a:pt x="71825" y="32"/>
                    <a:pt x="71827" y="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noProof="0" dirty="0">
                  <a:solidFill>
                    <a:schemeClr val="dk1"/>
                  </a:solidFill>
                  <a:latin typeface="Poppins" panose="00000500000000000000" pitchFamily="2" charset="0"/>
                  <a:ea typeface="Didact Gothic"/>
                  <a:cs typeface="Poppins" panose="00000500000000000000" pitchFamily="2" charset="0"/>
                  <a:sym typeface="Didact Gothic"/>
                </a:rPr>
                <a:t>3</a:t>
              </a:r>
              <a:endParaRPr lang="fr-FR" sz="450" b="1" noProof="0" dirty="0">
                <a:solidFill>
                  <a:srgbClr val="7C7D7F"/>
                </a:solidFill>
                <a:latin typeface="Poppins" panose="00000500000000000000" pitchFamily="2" charset="0"/>
                <a:ea typeface="Century Gothic"/>
                <a:cs typeface="Poppins" panose="00000500000000000000" pitchFamily="2" charset="0"/>
                <a:sym typeface="Century Gothic"/>
              </a:endParaRPr>
            </a:p>
          </p:txBody>
        </p:sp>
        <p:sp>
          <p:nvSpPr>
            <p:cNvPr id="69" name="Google Shape;496;p31">
              <a:extLst>
                <a:ext uri="{FF2B5EF4-FFF2-40B4-BE49-F238E27FC236}">
                  <a16:creationId xmlns:a16="http://schemas.microsoft.com/office/drawing/2014/main" id="{41E93970-87CF-0188-4A1C-C95DCD749619}"/>
                </a:ext>
              </a:extLst>
            </p:cNvPr>
            <p:cNvSpPr/>
            <p:nvPr/>
          </p:nvSpPr>
          <p:spPr>
            <a:xfrm>
              <a:off x="2338067" y="2713612"/>
              <a:ext cx="400753" cy="400761"/>
            </a:xfrm>
            <a:custGeom>
              <a:avLst/>
              <a:gdLst/>
              <a:ahLst/>
              <a:cxnLst/>
              <a:rect l="l" t="t" r="r" b="b"/>
              <a:pathLst>
                <a:path w="143126" h="143129" extrusionOk="0">
                  <a:moveTo>
                    <a:pt x="71821" y="32"/>
                  </a:moveTo>
                  <a:cubicBezTo>
                    <a:pt x="111472" y="29"/>
                    <a:pt x="143618" y="32170"/>
                    <a:pt x="143622" y="71822"/>
                  </a:cubicBezTo>
                  <a:cubicBezTo>
                    <a:pt x="143625" y="111473"/>
                    <a:pt x="111484" y="143620"/>
                    <a:pt x="71833" y="143624"/>
                  </a:cubicBezTo>
                  <a:cubicBezTo>
                    <a:pt x="32182" y="143627"/>
                    <a:pt x="36" y="111486"/>
                    <a:pt x="32" y="71834"/>
                  </a:cubicBezTo>
                  <a:cubicBezTo>
                    <a:pt x="32" y="71832"/>
                    <a:pt x="32" y="71830"/>
                    <a:pt x="32" y="71828"/>
                  </a:cubicBezTo>
                  <a:cubicBezTo>
                    <a:pt x="32" y="32179"/>
                    <a:pt x="32172" y="36"/>
                    <a:pt x="71821" y="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noProof="0" dirty="0">
                  <a:solidFill>
                    <a:schemeClr val="dk1"/>
                  </a:solidFill>
                  <a:latin typeface="Poppins" panose="00000500000000000000" pitchFamily="2" charset="0"/>
                  <a:ea typeface="Didact Gothic"/>
                  <a:cs typeface="Poppins" panose="00000500000000000000" pitchFamily="2" charset="0"/>
                  <a:sym typeface="Didact Gothic"/>
                </a:rPr>
                <a:t>4</a:t>
              </a:r>
              <a:endParaRPr lang="fr-FR" sz="450" b="1" noProof="0" dirty="0">
                <a:solidFill>
                  <a:srgbClr val="7C7D7F"/>
                </a:solidFill>
                <a:latin typeface="Poppins" panose="00000500000000000000" pitchFamily="2" charset="0"/>
                <a:ea typeface="Century Gothic"/>
                <a:cs typeface="Poppins" panose="00000500000000000000" pitchFamily="2" charset="0"/>
                <a:sym typeface="Century Gothic"/>
              </a:endParaRPr>
            </a:p>
          </p:txBody>
        </p:sp>
        <p:sp>
          <p:nvSpPr>
            <p:cNvPr id="70" name="Google Shape;497;p31">
              <a:extLst>
                <a:ext uri="{FF2B5EF4-FFF2-40B4-BE49-F238E27FC236}">
                  <a16:creationId xmlns:a16="http://schemas.microsoft.com/office/drawing/2014/main" id="{2DC3E653-8B1F-7557-3BA8-152AEF362A73}"/>
                </a:ext>
              </a:extLst>
            </p:cNvPr>
            <p:cNvSpPr/>
            <p:nvPr/>
          </p:nvSpPr>
          <p:spPr>
            <a:xfrm>
              <a:off x="1303010" y="2669348"/>
              <a:ext cx="400753" cy="400761"/>
            </a:xfrm>
            <a:custGeom>
              <a:avLst/>
              <a:gdLst/>
              <a:ahLst/>
              <a:cxnLst/>
              <a:rect l="l" t="t" r="r" b="b"/>
              <a:pathLst>
                <a:path w="143126" h="143129" extrusionOk="0">
                  <a:moveTo>
                    <a:pt x="71821" y="32"/>
                  </a:moveTo>
                  <a:cubicBezTo>
                    <a:pt x="111468" y="32"/>
                    <a:pt x="143609" y="32174"/>
                    <a:pt x="143609" y="71822"/>
                  </a:cubicBezTo>
                  <a:cubicBezTo>
                    <a:pt x="143609" y="111470"/>
                    <a:pt x="111468" y="143611"/>
                    <a:pt x="71821" y="143611"/>
                  </a:cubicBezTo>
                  <a:cubicBezTo>
                    <a:pt x="32173" y="143611"/>
                    <a:pt x="32" y="111470"/>
                    <a:pt x="32" y="71822"/>
                  </a:cubicBezTo>
                  <a:cubicBezTo>
                    <a:pt x="32" y="32174"/>
                    <a:pt x="32173" y="32"/>
                    <a:pt x="71821" y="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noProof="0" dirty="0">
                  <a:solidFill>
                    <a:schemeClr val="dk1"/>
                  </a:solidFill>
                  <a:latin typeface="Poppins" panose="00000500000000000000" pitchFamily="2" charset="0"/>
                  <a:ea typeface="Didact Gothic"/>
                  <a:cs typeface="Poppins" panose="00000500000000000000" pitchFamily="2" charset="0"/>
                  <a:sym typeface="Didact Gothic"/>
                </a:rPr>
                <a:t>5</a:t>
              </a:r>
              <a:endParaRPr lang="fr-FR" sz="450" b="1" noProof="0" dirty="0">
                <a:solidFill>
                  <a:srgbClr val="7C7D7F"/>
                </a:solidFill>
                <a:latin typeface="Poppins" panose="00000500000000000000" pitchFamily="2" charset="0"/>
                <a:ea typeface="Century Gothic"/>
                <a:cs typeface="Poppins" panose="00000500000000000000" pitchFamily="2" charset="0"/>
                <a:sym typeface="Century Gothic"/>
              </a:endParaRPr>
            </a:p>
          </p:txBody>
        </p:sp>
        <p:sp>
          <p:nvSpPr>
            <p:cNvPr id="71" name="Google Shape;498;p31">
              <a:extLst>
                <a:ext uri="{FF2B5EF4-FFF2-40B4-BE49-F238E27FC236}">
                  <a16:creationId xmlns:a16="http://schemas.microsoft.com/office/drawing/2014/main" id="{174A29DA-C927-E29E-02A7-09F2FAF4BB73}"/>
                </a:ext>
              </a:extLst>
            </p:cNvPr>
            <p:cNvSpPr/>
            <p:nvPr/>
          </p:nvSpPr>
          <p:spPr>
            <a:xfrm>
              <a:off x="618867" y="1818066"/>
              <a:ext cx="400753" cy="400761"/>
            </a:xfrm>
            <a:custGeom>
              <a:avLst/>
              <a:gdLst/>
              <a:ahLst/>
              <a:cxnLst/>
              <a:rect l="l" t="t" r="r" b="b"/>
              <a:pathLst>
                <a:path w="143126" h="143129" extrusionOk="0">
                  <a:moveTo>
                    <a:pt x="71821" y="32"/>
                  </a:moveTo>
                  <a:cubicBezTo>
                    <a:pt x="111468" y="32"/>
                    <a:pt x="143609" y="32174"/>
                    <a:pt x="143609" y="71822"/>
                  </a:cubicBezTo>
                  <a:cubicBezTo>
                    <a:pt x="143609" y="111470"/>
                    <a:pt x="111468" y="143611"/>
                    <a:pt x="71821" y="143611"/>
                  </a:cubicBezTo>
                  <a:cubicBezTo>
                    <a:pt x="32173" y="143611"/>
                    <a:pt x="32" y="111470"/>
                    <a:pt x="32" y="71822"/>
                  </a:cubicBezTo>
                  <a:cubicBezTo>
                    <a:pt x="32" y="32174"/>
                    <a:pt x="32173" y="32"/>
                    <a:pt x="71821" y="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noProof="0" dirty="0">
                  <a:solidFill>
                    <a:schemeClr val="dk1"/>
                  </a:solidFill>
                  <a:latin typeface="Poppins" panose="00000500000000000000" pitchFamily="2" charset="0"/>
                  <a:ea typeface="Didact Gothic"/>
                  <a:cs typeface="Poppins" panose="00000500000000000000" pitchFamily="2" charset="0"/>
                  <a:sym typeface="Didact Gothic"/>
                </a:rPr>
                <a:t>6</a:t>
              </a:r>
              <a:endParaRPr lang="fr-FR" sz="450" b="1" noProof="0" dirty="0">
                <a:solidFill>
                  <a:srgbClr val="7C7D7F"/>
                </a:solidFill>
                <a:latin typeface="Poppins" panose="00000500000000000000" pitchFamily="2" charset="0"/>
                <a:ea typeface="Century Gothic"/>
                <a:cs typeface="Poppins" panose="00000500000000000000" pitchFamily="2" charset="0"/>
                <a:sym typeface="Century Gothic"/>
              </a:endParaRPr>
            </a:p>
          </p:txBody>
        </p:sp>
      </p:grpSp>
      <p:sp>
        <p:nvSpPr>
          <p:cNvPr id="73" name="Google Shape;116;p21">
            <a:extLst>
              <a:ext uri="{FF2B5EF4-FFF2-40B4-BE49-F238E27FC236}">
                <a16:creationId xmlns:a16="http://schemas.microsoft.com/office/drawing/2014/main" id="{A3EDBD78-5F2F-ECDC-A69C-A67CA4086731}"/>
              </a:ext>
            </a:extLst>
          </p:cNvPr>
          <p:cNvSpPr txBox="1">
            <a:spLocks/>
          </p:cNvSpPr>
          <p:nvPr/>
        </p:nvSpPr>
        <p:spPr>
          <a:xfrm>
            <a:off x="725614" y="2903868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01</a:t>
            </a:r>
          </a:p>
        </p:txBody>
      </p:sp>
      <p:cxnSp>
        <p:nvCxnSpPr>
          <p:cNvPr id="74" name="Google Shape;131;p21">
            <a:extLst>
              <a:ext uri="{FF2B5EF4-FFF2-40B4-BE49-F238E27FC236}">
                <a16:creationId xmlns:a16="http://schemas.microsoft.com/office/drawing/2014/main" id="{4727F338-FDD4-796B-C485-5B2F2AC5197B}"/>
              </a:ext>
            </a:extLst>
          </p:cNvPr>
          <p:cNvCxnSpPr>
            <a:cxnSpLocks/>
          </p:cNvCxnSpPr>
          <p:nvPr/>
        </p:nvCxnSpPr>
        <p:spPr>
          <a:xfrm>
            <a:off x="826868" y="3503507"/>
            <a:ext cx="3871647" cy="0"/>
          </a:xfrm>
          <a:prstGeom prst="straightConnector1">
            <a:avLst/>
          </a:prstGeom>
          <a:noFill/>
          <a:ln w="2857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116;p21">
            <a:extLst>
              <a:ext uri="{FF2B5EF4-FFF2-40B4-BE49-F238E27FC236}">
                <a16:creationId xmlns:a16="http://schemas.microsoft.com/office/drawing/2014/main" id="{44934B1E-7E20-0495-5FF2-0D2F246F656D}"/>
              </a:ext>
            </a:extLst>
          </p:cNvPr>
          <p:cNvSpPr txBox="1">
            <a:spLocks/>
          </p:cNvSpPr>
          <p:nvPr/>
        </p:nvSpPr>
        <p:spPr>
          <a:xfrm>
            <a:off x="725614" y="5339975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02</a:t>
            </a:r>
          </a:p>
        </p:txBody>
      </p:sp>
      <p:cxnSp>
        <p:nvCxnSpPr>
          <p:cNvPr id="77" name="Google Shape;131;p21">
            <a:extLst>
              <a:ext uri="{FF2B5EF4-FFF2-40B4-BE49-F238E27FC236}">
                <a16:creationId xmlns:a16="http://schemas.microsoft.com/office/drawing/2014/main" id="{BA29F219-7518-BFAC-8B0E-AE918AACC9F3}"/>
              </a:ext>
            </a:extLst>
          </p:cNvPr>
          <p:cNvCxnSpPr>
            <a:cxnSpLocks/>
          </p:cNvCxnSpPr>
          <p:nvPr/>
        </p:nvCxnSpPr>
        <p:spPr>
          <a:xfrm>
            <a:off x="826868" y="5939614"/>
            <a:ext cx="3871647" cy="0"/>
          </a:xfrm>
          <a:prstGeom prst="straightConnector1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8" name="Google Shape;116;p21">
            <a:extLst>
              <a:ext uri="{FF2B5EF4-FFF2-40B4-BE49-F238E27FC236}">
                <a16:creationId xmlns:a16="http://schemas.microsoft.com/office/drawing/2014/main" id="{D62049DB-DCA6-BE5B-9589-FA2D8C279509}"/>
              </a:ext>
            </a:extLst>
          </p:cNvPr>
          <p:cNvSpPr txBox="1">
            <a:spLocks/>
          </p:cNvSpPr>
          <p:nvPr/>
        </p:nvSpPr>
        <p:spPr>
          <a:xfrm>
            <a:off x="725680" y="7807788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03</a:t>
            </a:r>
          </a:p>
        </p:txBody>
      </p:sp>
      <p:cxnSp>
        <p:nvCxnSpPr>
          <p:cNvPr id="79" name="Google Shape;131;p21">
            <a:extLst>
              <a:ext uri="{FF2B5EF4-FFF2-40B4-BE49-F238E27FC236}">
                <a16:creationId xmlns:a16="http://schemas.microsoft.com/office/drawing/2014/main" id="{7316AEB6-AA09-6CF8-B0D3-0E9794848350}"/>
              </a:ext>
            </a:extLst>
          </p:cNvPr>
          <p:cNvCxnSpPr>
            <a:cxnSpLocks/>
          </p:cNvCxnSpPr>
          <p:nvPr/>
        </p:nvCxnSpPr>
        <p:spPr>
          <a:xfrm>
            <a:off x="826934" y="8407427"/>
            <a:ext cx="3871647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0" name="TextBox 54">
            <a:extLst>
              <a:ext uri="{FF2B5EF4-FFF2-40B4-BE49-F238E27FC236}">
                <a16:creationId xmlns:a16="http://schemas.microsoft.com/office/drawing/2014/main" id="{19630B79-94A4-2B44-68D3-131252582BFC}"/>
              </a:ext>
            </a:extLst>
          </p:cNvPr>
          <p:cNvSpPr txBox="1"/>
          <p:nvPr/>
        </p:nvSpPr>
        <p:spPr>
          <a:xfrm>
            <a:off x="13528547" y="3679342"/>
            <a:ext cx="4168494" cy="1082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fr-FR" noProof="0" dirty="0"/>
              <a:t>La croissance des terrains est très soutenue : +39 % en 2023–2024 et tendance similaire en 2024–2025.</a:t>
            </a:r>
            <a:endParaRPr lang="fr-FR" b="1" noProof="0" dirty="0"/>
          </a:p>
        </p:txBody>
      </p:sp>
      <p:sp>
        <p:nvSpPr>
          <p:cNvPr id="81" name="TextBox 55">
            <a:extLst>
              <a:ext uri="{FF2B5EF4-FFF2-40B4-BE49-F238E27FC236}">
                <a16:creationId xmlns:a16="http://schemas.microsoft.com/office/drawing/2014/main" id="{97B2C6FB-05A9-83D1-AE3B-9287503F2A17}"/>
              </a:ext>
            </a:extLst>
          </p:cNvPr>
          <p:cNvSpPr txBox="1"/>
          <p:nvPr/>
        </p:nvSpPr>
        <p:spPr>
          <a:xfrm>
            <a:off x="13553521" y="6087174"/>
            <a:ext cx="3860478" cy="1082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fr-FR" noProof="0" dirty="0"/>
              <a:t>La pratique se diversifie : 85 % des joueurs jouent entre amis et réservent à la session.</a:t>
            </a:r>
            <a:endParaRPr lang="fr-FR" b="1" noProof="0" dirty="0"/>
          </a:p>
        </p:txBody>
      </p:sp>
      <p:sp>
        <p:nvSpPr>
          <p:cNvPr id="82" name="TextBox 56">
            <a:extLst>
              <a:ext uri="{FF2B5EF4-FFF2-40B4-BE49-F238E27FC236}">
                <a16:creationId xmlns:a16="http://schemas.microsoft.com/office/drawing/2014/main" id="{35FC4B7F-C253-C7C0-4A43-380CC912E714}"/>
              </a:ext>
            </a:extLst>
          </p:cNvPr>
          <p:cNvSpPr txBox="1"/>
          <p:nvPr/>
        </p:nvSpPr>
        <p:spPr>
          <a:xfrm>
            <a:off x="13566337" y="8505688"/>
            <a:ext cx="3871647" cy="1082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fr-FR" noProof="0" dirty="0"/>
              <a:t>Le marché </a:t>
            </a:r>
            <a:r>
              <a:rPr lang="fr-FR" b="1" noProof="0" dirty="0"/>
              <a:t>indoor premium est encore sous-équipé</a:t>
            </a:r>
            <a:r>
              <a:rPr lang="fr-FR" noProof="0" dirty="0"/>
              <a:t> dans de nombreuses villes de taille moyenne.</a:t>
            </a:r>
            <a:endParaRPr lang="fr-FR" b="1" noProof="0" dirty="0"/>
          </a:p>
        </p:txBody>
      </p:sp>
      <p:sp>
        <p:nvSpPr>
          <p:cNvPr id="83" name="Google Shape;116;p21">
            <a:extLst>
              <a:ext uri="{FF2B5EF4-FFF2-40B4-BE49-F238E27FC236}">
                <a16:creationId xmlns:a16="http://schemas.microsoft.com/office/drawing/2014/main" id="{61B1AB0F-E9CF-F2E2-FE5C-0782CBE8C295}"/>
              </a:ext>
            </a:extLst>
          </p:cNvPr>
          <p:cNvSpPr txBox="1">
            <a:spLocks/>
          </p:cNvSpPr>
          <p:nvPr/>
        </p:nvSpPr>
        <p:spPr>
          <a:xfrm>
            <a:off x="13443003" y="2903868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04</a:t>
            </a:r>
          </a:p>
        </p:txBody>
      </p:sp>
      <p:cxnSp>
        <p:nvCxnSpPr>
          <p:cNvPr id="84" name="Google Shape;131;p21">
            <a:extLst>
              <a:ext uri="{FF2B5EF4-FFF2-40B4-BE49-F238E27FC236}">
                <a16:creationId xmlns:a16="http://schemas.microsoft.com/office/drawing/2014/main" id="{3CC4C749-B652-4CDE-ED1D-B01D162203D6}"/>
              </a:ext>
            </a:extLst>
          </p:cNvPr>
          <p:cNvCxnSpPr>
            <a:cxnSpLocks/>
          </p:cNvCxnSpPr>
          <p:nvPr/>
        </p:nvCxnSpPr>
        <p:spPr>
          <a:xfrm>
            <a:off x="13544257" y="3503507"/>
            <a:ext cx="3871647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5" name="Google Shape;116;p21">
            <a:extLst>
              <a:ext uri="{FF2B5EF4-FFF2-40B4-BE49-F238E27FC236}">
                <a16:creationId xmlns:a16="http://schemas.microsoft.com/office/drawing/2014/main" id="{39088ACD-C8CD-F55C-512B-C9D6352DBD70}"/>
              </a:ext>
            </a:extLst>
          </p:cNvPr>
          <p:cNvSpPr txBox="1">
            <a:spLocks/>
          </p:cNvSpPr>
          <p:nvPr/>
        </p:nvSpPr>
        <p:spPr>
          <a:xfrm>
            <a:off x="13443003" y="5339975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05</a:t>
            </a:r>
          </a:p>
        </p:txBody>
      </p:sp>
      <p:cxnSp>
        <p:nvCxnSpPr>
          <p:cNvPr id="86" name="Google Shape;131;p21">
            <a:extLst>
              <a:ext uri="{FF2B5EF4-FFF2-40B4-BE49-F238E27FC236}">
                <a16:creationId xmlns:a16="http://schemas.microsoft.com/office/drawing/2014/main" id="{5041C641-9AB8-EA49-00EC-6C33765E27F2}"/>
              </a:ext>
            </a:extLst>
          </p:cNvPr>
          <p:cNvCxnSpPr>
            <a:cxnSpLocks/>
          </p:cNvCxnSpPr>
          <p:nvPr/>
        </p:nvCxnSpPr>
        <p:spPr>
          <a:xfrm>
            <a:off x="13544257" y="5939614"/>
            <a:ext cx="3871647" cy="0"/>
          </a:xfrm>
          <a:prstGeom prst="straightConnector1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7" name="Google Shape;116;p21">
            <a:extLst>
              <a:ext uri="{FF2B5EF4-FFF2-40B4-BE49-F238E27FC236}">
                <a16:creationId xmlns:a16="http://schemas.microsoft.com/office/drawing/2014/main" id="{23519AFD-56DA-4D7A-47B3-99FFB43C699E}"/>
              </a:ext>
            </a:extLst>
          </p:cNvPr>
          <p:cNvSpPr txBox="1">
            <a:spLocks/>
          </p:cNvSpPr>
          <p:nvPr/>
        </p:nvSpPr>
        <p:spPr>
          <a:xfrm>
            <a:off x="13443069" y="7807788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06</a:t>
            </a:r>
          </a:p>
        </p:txBody>
      </p:sp>
      <p:cxnSp>
        <p:nvCxnSpPr>
          <p:cNvPr id="88" name="Google Shape;131;p21">
            <a:extLst>
              <a:ext uri="{FF2B5EF4-FFF2-40B4-BE49-F238E27FC236}">
                <a16:creationId xmlns:a16="http://schemas.microsoft.com/office/drawing/2014/main" id="{B376E218-6BDC-67B9-189D-26D460CA4FB0}"/>
              </a:ext>
            </a:extLst>
          </p:cNvPr>
          <p:cNvCxnSpPr>
            <a:cxnSpLocks/>
          </p:cNvCxnSpPr>
          <p:nvPr/>
        </p:nvCxnSpPr>
        <p:spPr>
          <a:xfrm>
            <a:off x="13544323" y="8407427"/>
            <a:ext cx="3871647" cy="0"/>
          </a:xfrm>
          <a:prstGeom prst="straightConnector1">
            <a:avLst/>
          </a:prstGeom>
          <a:noFill/>
          <a:ln w="2857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9" name="Image 88" descr="Une image contenant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42A00CA-D808-28B5-7F82-B946640EC7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-1924308"/>
            <a:ext cx="4801096" cy="3976103"/>
          </a:xfrm>
          <a:prstGeom prst="rect">
            <a:avLst/>
          </a:prstGeom>
        </p:spPr>
      </p:pic>
      <p:pic>
        <p:nvPicPr>
          <p:cNvPr id="90" name="Image 89" descr="Une image contenant Graphique, symbol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02E84C6B-B28D-AE10-A769-85AB11CEE7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0" y="1027108"/>
            <a:ext cx="680316" cy="683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8348961" y="5440248"/>
            <a:ext cx="1722404" cy="1722404"/>
          </a:xfrm>
          <a:custGeom>
            <a:avLst/>
            <a:gdLst/>
            <a:ahLst/>
            <a:cxnLst/>
            <a:rect l="l" t="t" r="r" b="b"/>
            <a:pathLst>
              <a:path w="2075121" h="2075121">
                <a:moveTo>
                  <a:pt x="0" y="0"/>
                </a:moveTo>
                <a:lnTo>
                  <a:pt x="2075122" y="0"/>
                </a:lnTo>
                <a:lnTo>
                  <a:pt x="2075122" y="2075122"/>
                </a:lnTo>
                <a:lnTo>
                  <a:pt x="0" y="2075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30" name="TextBox 30"/>
          <p:cNvSpPr txBox="1"/>
          <p:nvPr/>
        </p:nvSpPr>
        <p:spPr>
          <a:xfrm>
            <a:off x="13139166" y="5169916"/>
            <a:ext cx="3592067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fr-FR" dirty="0"/>
              <a:t>Terrains, éclairage et hauteurs de jeu pensés pour une pratique confortable et régulière.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145432" y="8441531"/>
            <a:ext cx="4102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fr-FR" dirty="0"/>
              <a:t>Vestiaires, services et espaces communs conçus pour améliorer l’expérience avant et après le jeu.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599930" y="9063685"/>
            <a:ext cx="4102600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r-FR" dirty="0"/>
              <a:t>Un lieu sportif et convivial favorisant les échanges, la fidélisation et la récurrence des visites.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494754" y="8596070"/>
            <a:ext cx="3555808" cy="394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fr-FR" sz="3000" b="1" noProof="0" dirty="0">
                <a:solidFill>
                  <a:srgbClr val="21427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4. Club de vie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684407" y="432982"/>
            <a:ext cx="11022411" cy="76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fr-FR" sz="48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LE CONCEPT</a:t>
            </a:r>
          </a:p>
        </p:txBody>
      </p:sp>
      <p:pic>
        <p:nvPicPr>
          <p:cNvPr id="20" name="Image 19" descr="Une image contenant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0CB021E-74AF-07B7-F524-823F00EABA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-1924308"/>
            <a:ext cx="4801096" cy="3976103"/>
          </a:xfrm>
          <a:prstGeom prst="rect">
            <a:avLst/>
          </a:prstGeom>
        </p:spPr>
      </p:pic>
      <p:pic>
        <p:nvPicPr>
          <p:cNvPr id="21" name="Image 20" descr="Une image contenant Graphique, symbol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CE88FBDE-8F53-7894-C897-EF0933CF8B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0" y="1027108"/>
            <a:ext cx="680316" cy="683125"/>
          </a:xfrm>
          <a:prstGeom prst="rect">
            <a:avLst/>
          </a:prstGeom>
        </p:spPr>
      </p:pic>
      <p:sp>
        <p:nvSpPr>
          <p:cNvPr id="46" name="Google Shape;122;p21">
            <a:extLst>
              <a:ext uri="{FF2B5EF4-FFF2-40B4-BE49-F238E27FC236}">
                <a16:creationId xmlns:a16="http://schemas.microsoft.com/office/drawing/2014/main" id="{47AFAB78-B6D0-FDCD-4357-5E5C8B6E2F48}"/>
              </a:ext>
            </a:extLst>
          </p:cNvPr>
          <p:cNvSpPr txBox="1">
            <a:spLocks/>
          </p:cNvSpPr>
          <p:nvPr/>
        </p:nvSpPr>
        <p:spPr>
          <a:xfrm>
            <a:off x="2429846" y="3085294"/>
            <a:ext cx="4913907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6. Positionnement clair</a:t>
            </a:r>
          </a:p>
        </p:txBody>
      </p:sp>
      <p:sp>
        <p:nvSpPr>
          <p:cNvPr id="48" name="Google Shape;154;p22">
            <a:extLst>
              <a:ext uri="{FF2B5EF4-FFF2-40B4-BE49-F238E27FC236}">
                <a16:creationId xmlns:a16="http://schemas.microsoft.com/office/drawing/2014/main" id="{3FF7C892-6A2D-2A9E-A09B-1D9C03C8CE4A}"/>
              </a:ext>
            </a:extLst>
          </p:cNvPr>
          <p:cNvSpPr txBox="1">
            <a:spLocks/>
          </p:cNvSpPr>
          <p:nvPr/>
        </p:nvSpPr>
        <p:spPr>
          <a:xfrm>
            <a:off x="2279313" y="3579737"/>
            <a:ext cx="4207499" cy="561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152400" indent="0">
              <a:buNone/>
            </a:pPr>
            <a:r>
              <a:rPr lang="fr-FR" sz="1800" dirty="0">
                <a:latin typeface="+mn-lt"/>
              </a:rPr>
              <a:t>Un club premium sobre, sans low-cost ni </a:t>
            </a:r>
            <a:r>
              <a:rPr lang="fr-FR" sz="1800" dirty="0" err="1">
                <a:latin typeface="+mn-lt"/>
              </a:rPr>
              <a:t>surpromesse</a:t>
            </a:r>
            <a:r>
              <a:rPr lang="fr-FR" sz="1800" dirty="0">
                <a:latin typeface="+mn-lt"/>
              </a:rPr>
              <a:t>, orienté durabilité et rentabilité.</a:t>
            </a:r>
          </a:p>
        </p:txBody>
      </p:sp>
      <p:cxnSp>
        <p:nvCxnSpPr>
          <p:cNvPr id="49" name="Google Shape;625;p34">
            <a:extLst>
              <a:ext uri="{FF2B5EF4-FFF2-40B4-BE49-F238E27FC236}">
                <a16:creationId xmlns:a16="http://schemas.microsoft.com/office/drawing/2014/main" id="{777E4BDE-24FB-93B4-D3B7-6B166BB81B01}"/>
              </a:ext>
            </a:extLst>
          </p:cNvPr>
          <p:cNvCxnSpPr>
            <a:cxnSpLocks/>
          </p:cNvCxnSpPr>
          <p:nvPr/>
        </p:nvCxnSpPr>
        <p:spPr>
          <a:xfrm>
            <a:off x="2521576" y="2942212"/>
            <a:ext cx="5030345" cy="1441456"/>
          </a:xfrm>
          <a:prstGeom prst="bentConnector3">
            <a:avLst>
              <a:gd name="adj1" fmla="val 98663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" name="Google Shape;122;p21">
            <a:extLst>
              <a:ext uri="{FF2B5EF4-FFF2-40B4-BE49-F238E27FC236}">
                <a16:creationId xmlns:a16="http://schemas.microsoft.com/office/drawing/2014/main" id="{97CA52D6-9768-490F-9A6E-5CD7F947C25F}"/>
              </a:ext>
            </a:extLst>
          </p:cNvPr>
          <p:cNvSpPr txBox="1">
            <a:spLocks/>
          </p:cNvSpPr>
          <p:nvPr/>
        </p:nvSpPr>
        <p:spPr>
          <a:xfrm>
            <a:off x="1047026" y="6046414"/>
            <a:ext cx="3349211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lang="fr-FR" sz="3000" kern="0" noProof="0" dirty="0">
                <a:solidFill>
                  <a:schemeClr val="accent2"/>
                </a:solidFill>
              </a:rPr>
              <a:t>5. Gestion pro</a:t>
            </a:r>
          </a:p>
        </p:txBody>
      </p:sp>
      <p:sp>
        <p:nvSpPr>
          <p:cNvPr id="55" name="Google Shape;154;p22">
            <a:extLst>
              <a:ext uri="{FF2B5EF4-FFF2-40B4-BE49-F238E27FC236}">
                <a16:creationId xmlns:a16="http://schemas.microsoft.com/office/drawing/2014/main" id="{44B58BE4-69AB-B314-EC78-615701C53B95}"/>
              </a:ext>
            </a:extLst>
          </p:cNvPr>
          <p:cNvSpPr txBox="1">
            <a:spLocks/>
          </p:cNvSpPr>
          <p:nvPr/>
        </p:nvSpPr>
        <p:spPr>
          <a:xfrm>
            <a:off x="896493" y="6540857"/>
            <a:ext cx="4207499" cy="561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152400" indent="0">
              <a:buNone/>
            </a:pPr>
            <a:r>
              <a:rPr lang="fr-FR" sz="1800" dirty="0">
                <a:latin typeface="+mn-lt"/>
              </a:rPr>
              <a:t>Exploitation structurée, outils digitaux et pilotage rigoureux de l’activité au quotidien.</a:t>
            </a:r>
          </a:p>
        </p:txBody>
      </p:sp>
      <p:cxnSp>
        <p:nvCxnSpPr>
          <p:cNvPr id="56" name="Google Shape;625;p34">
            <a:extLst>
              <a:ext uri="{FF2B5EF4-FFF2-40B4-BE49-F238E27FC236}">
                <a16:creationId xmlns:a16="http://schemas.microsoft.com/office/drawing/2014/main" id="{45272B91-3841-A3F9-9F3E-38DBC075BECD}"/>
              </a:ext>
            </a:extLst>
          </p:cNvPr>
          <p:cNvCxnSpPr>
            <a:cxnSpLocks/>
          </p:cNvCxnSpPr>
          <p:nvPr/>
        </p:nvCxnSpPr>
        <p:spPr>
          <a:xfrm>
            <a:off x="1138756" y="5903332"/>
            <a:ext cx="5685072" cy="1317146"/>
          </a:xfrm>
          <a:prstGeom prst="bentConnector3">
            <a:avLst>
              <a:gd name="adj1" fmla="val 71781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" name="Google Shape;122;p21">
            <a:extLst>
              <a:ext uri="{FF2B5EF4-FFF2-40B4-BE49-F238E27FC236}">
                <a16:creationId xmlns:a16="http://schemas.microsoft.com/office/drawing/2014/main" id="{38A64D6F-1A94-D4DA-4D9F-FD9EE81D173E}"/>
              </a:ext>
            </a:extLst>
          </p:cNvPr>
          <p:cNvSpPr txBox="1">
            <a:spLocks/>
          </p:cNvSpPr>
          <p:nvPr/>
        </p:nvSpPr>
        <p:spPr>
          <a:xfrm>
            <a:off x="10031908" y="1754241"/>
            <a:ext cx="4056966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>
              <a:buClr>
                <a:srgbClr val="1B1B1B"/>
              </a:buClr>
              <a:defRPr/>
            </a:pPr>
            <a:r>
              <a:rPr lang="fr-FR" sz="3000" kern="0" noProof="0" dirty="0">
                <a:solidFill>
                  <a:schemeClr val="tx2"/>
                </a:solidFill>
              </a:rPr>
              <a:t>1. Indoor premium</a:t>
            </a:r>
          </a:p>
        </p:txBody>
      </p:sp>
      <p:sp>
        <p:nvSpPr>
          <p:cNvPr id="60" name="Google Shape;154;p22">
            <a:extLst>
              <a:ext uri="{FF2B5EF4-FFF2-40B4-BE49-F238E27FC236}">
                <a16:creationId xmlns:a16="http://schemas.microsoft.com/office/drawing/2014/main" id="{1F8A514A-BEAA-53BE-EBD3-88DDDC220810}"/>
              </a:ext>
            </a:extLst>
          </p:cNvPr>
          <p:cNvSpPr txBox="1">
            <a:spLocks/>
          </p:cNvSpPr>
          <p:nvPr/>
        </p:nvSpPr>
        <p:spPr>
          <a:xfrm>
            <a:off x="10537149" y="2248684"/>
            <a:ext cx="3551725" cy="75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152400" indent="0" algn="r">
              <a:buNone/>
            </a:pPr>
            <a:r>
              <a:rPr lang="fr-FR" sz="1800" dirty="0">
                <a:latin typeface="+mn-lt"/>
              </a:rPr>
              <a:t>Club indoor de 6 terrains, accessible toute l’année, alliant qualité des installations et confort des joueurs.</a:t>
            </a:r>
            <a:endParaRPr lang="fr-FR" sz="1800" noProof="0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61" name="Google Shape;625;p34">
            <a:extLst>
              <a:ext uri="{FF2B5EF4-FFF2-40B4-BE49-F238E27FC236}">
                <a16:creationId xmlns:a16="http://schemas.microsoft.com/office/drawing/2014/main" id="{3FEBC616-F576-162C-A2C0-254AC75C3DA4}"/>
              </a:ext>
            </a:extLst>
          </p:cNvPr>
          <p:cNvCxnSpPr>
            <a:cxnSpLocks/>
          </p:cNvCxnSpPr>
          <p:nvPr/>
        </p:nvCxnSpPr>
        <p:spPr>
          <a:xfrm rot="10800000" flipV="1">
            <a:off x="9601057" y="1624258"/>
            <a:ext cx="4305325" cy="2176261"/>
          </a:xfrm>
          <a:prstGeom prst="bentConnector3">
            <a:avLst>
              <a:gd name="adj1" fmla="val 99336"/>
            </a:avLst>
          </a:prstGeom>
          <a:noFill/>
          <a:ln w="3810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8" name="Google Shape;122;p21">
            <a:extLst>
              <a:ext uri="{FF2B5EF4-FFF2-40B4-BE49-F238E27FC236}">
                <a16:creationId xmlns:a16="http://schemas.microsoft.com/office/drawing/2014/main" id="{E159BD80-5423-EB94-BC7F-AC649DD311FB}"/>
              </a:ext>
            </a:extLst>
          </p:cNvPr>
          <p:cNvSpPr txBox="1">
            <a:spLocks/>
          </p:cNvSpPr>
          <p:nvPr/>
        </p:nvSpPr>
        <p:spPr>
          <a:xfrm>
            <a:off x="12972307" y="4677081"/>
            <a:ext cx="3867894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>
              <a:buClr>
                <a:srgbClr val="1B1B1B"/>
              </a:buClr>
              <a:defRPr/>
            </a:pP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2. Qualité de jeu</a:t>
            </a:r>
          </a:p>
        </p:txBody>
      </p:sp>
      <p:cxnSp>
        <p:nvCxnSpPr>
          <p:cNvPr id="70" name="Google Shape;625;p34">
            <a:extLst>
              <a:ext uri="{FF2B5EF4-FFF2-40B4-BE49-F238E27FC236}">
                <a16:creationId xmlns:a16="http://schemas.microsoft.com/office/drawing/2014/main" id="{B82A1F69-B75A-2772-3627-1F1E93965D94}"/>
              </a:ext>
            </a:extLst>
          </p:cNvPr>
          <p:cNvCxnSpPr>
            <a:cxnSpLocks/>
          </p:cNvCxnSpPr>
          <p:nvPr/>
        </p:nvCxnSpPr>
        <p:spPr>
          <a:xfrm flipV="1">
            <a:off x="11461869" y="4499003"/>
            <a:ext cx="5256289" cy="567296"/>
          </a:xfrm>
          <a:prstGeom prst="bentConnector3">
            <a:avLst>
              <a:gd name="adj1" fmla="val 19194"/>
            </a:avLst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0" name="Google Shape;122;p21">
            <a:extLst>
              <a:ext uri="{FF2B5EF4-FFF2-40B4-BE49-F238E27FC236}">
                <a16:creationId xmlns:a16="http://schemas.microsoft.com/office/drawing/2014/main" id="{12733A6D-D1CD-F9A7-EAFA-F50586B4C865}"/>
              </a:ext>
            </a:extLst>
          </p:cNvPr>
          <p:cNvSpPr txBox="1">
            <a:spLocks/>
          </p:cNvSpPr>
          <p:nvPr/>
        </p:nvSpPr>
        <p:spPr>
          <a:xfrm>
            <a:off x="12307749" y="7895322"/>
            <a:ext cx="3999052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3. Confort client</a:t>
            </a:r>
          </a:p>
        </p:txBody>
      </p:sp>
      <p:cxnSp>
        <p:nvCxnSpPr>
          <p:cNvPr id="82" name="Google Shape;625;p34">
            <a:extLst>
              <a:ext uri="{FF2B5EF4-FFF2-40B4-BE49-F238E27FC236}">
                <a16:creationId xmlns:a16="http://schemas.microsoft.com/office/drawing/2014/main" id="{AA7DF16F-6DA7-A697-5962-4CF3E8814503}"/>
              </a:ext>
            </a:extLst>
          </p:cNvPr>
          <p:cNvCxnSpPr>
            <a:cxnSpLocks/>
          </p:cNvCxnSpPr>
          <p:nvPr/>
        </p:nvCxnSpPr>
        <p:spPr>
          <a:xfrm flipV="1">
            <a:off x="11149619" y="7711900"/>
            <a:ext cx="5028213" cy="315043"/>
          </a:xfrm>
          <a:prstGeom prst="bentConnector3">
            <a:avLst>
              <a:gd name="adj1" fmla="val 14008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5" name="Google Shape;927;p44">
            <a:extLst>
              <a:ext uri="{FF2B5EF4-FFF2-40B4-BE49-F238E27FC236}">
                <a16:creationId xmlns:a16="http://schemas.microsoft.com/office/drawing/2014/main" id="{087E8457-7153-4EEA-95CD-BC811BA732C7}"/>
              </a:ext>
            </a:extLst>
          </p:cNvPr>
          <p:cNvSpPr/>
          <p:nvPr/>
        </p:nvSpPr>
        <p:spPr>
          <a:xfrm>
            <a:off x="6630320" y="5546035"/>
            <a:ext cx="945449" cy="468256"/>
          </a:xfrm>
          <a:custGeom>
            <a:avLst/>
            <a:gdLst/>
            <a:ahLst/>
            <a:cxnLst/>
            <a:rect l="l" t="t" r="r" b="b"/>
            <a:pathLst>
              <a:path w="1414" h="701" extrusionOk="0">
                <a:moveTo>
                  <a:pt x="108" y="0"/>
                </a:moveTo>
                <a:lnTo>
                  <a:pt x="51" y="224"/>
                </a:lnTo>
                <a:cubicBezTo>
                  <a:pt x="29" y="303"/>
                  <a:pt x="7" y="375"/>
                  <a:pt x="0" y="455"/>
                </a:cubicBezTo>
                <a:lnTo>
                  <a:pt x="1342" y="700"/>
                </a:lnTo>
                <a:cubicBezTo>
                  <a:pt x="1349" y="650"/>
                  <a:pt x="1363" y="599"/>
                  <a:pt x="1378" y="549"/>
                </a:cubicBezTo>
                <a:lnTo>
                  <a:pt x="1414" y="397"/>
                </a:lnTo>
                <a:lnTo>
                  <a:pt x="108" y="0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86" name="Google Shape;928;p44">
            <a:extLst>
              <a:ext uri="{FF2B5EF4-FFF2-40B4-BE49-F238E27FC236}">
                <a16:creationId xmlns:a16="http://schemas.microsoft.com/office/drawing/2014/main" id="{EFF9B43B-7891-0F4F-8D40-70C9B930224D}"/>
              </a:ext>
            </a:extLst>
          </p:cNvPr>
          <p:cNvSpPr/>
          <p:nvPr/>
        </p:nvSpPr>
        <p:spPr>
          <a:xfrm>
            <a:off x="6881057" y="4837969"/>
            <a:ext cx="916695" cy="694037"/>
          </a:xfrm>
          <a:custGeom>
            <a:avLst/>
            <a:gdLst/>
            <a:ahLst/>
            <a:cxnLst/>
            <a:rect l="l" t="t" r="r" b="b"/>
            <a:pathLst>
              <a:path w="1371" h="1039" extrusionOk="0">
                <a:moveTo>
                  <a:pt x="245" y="0"/>
                </a:moveTo>
                <a:cubicBezTo>
                  <a:pt x="159" y="137"/>
                  <a:pt x="72" y="267"/>
                  <a:pt x="0" y="404"/>
                </a:cubicBezTo>
                <a:lnTo>
                  <a:pt x="1219" y="1039"/>
                </a:lnTo>
                <a:cubicBezTo>
                  <a:pt x="1262" y="945"/>
                  <a:pt x="1320" y="866"/>
                  <a:pt x="1371" y="772"/>
                </a:cubicBezTo>
                <a:lnTo>
                  <a:pt x="245" y="0"/>
                </a:ln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87" name="Google Shape;929;p44">
            <a:extLst>
              <a:ext uri="{FF2B5EF4-FFF2-40B4-BE49-F238E27FC236}">
                <a16:creationId xmlns:a16="http://schemas.microsoft.com/office/drawing/2014/main" id="{4C09947A-EE6E-3FA1-9B5B-2AA6B2658104}"/>
              </a:ext>
            </a:extLst>
          </p:cNvPr>
          <p:cNvSpPr/>
          <p:nvPr/>
        </p:nvSpPr>
        <p:spPr>
          <a:xfrm>
            <a:off x="7343754" y="4264163"/>
            <a:ext cx="806374" cy="853690"/>
          </a:xfrm>
          <a:custGeom>
            <a:avLst/>
            <a:gdLst/>
            <a:ahLst/>
            <a:cxnLst/>
            <a:rect l="l" t="t" r="r" b="b"/>
            <a:pathLst>
              <a:path w="1206" h="1278" extrusionOk="0">
                <a:moveTo>
                  <a:pt x="347" y="1"/>
                </a:moveTo>
                <a:cubicBezTo>
                  <a:pt x="224" y="95"/>
                  <a:pt x="116" y="210"/>
                  <a:pt x="1" y="318"/>
                </a:cubicBezTo>
                <a:lnTo>
                  <a:pt x="974" y="1278"/>
                </a:lnTo>
                <a:cubicBezTo>
                  <a:pt x="1046" y="1205"/>
                  <a:pt x="1126" y="1133"/>
                  <a:pt x="1205" y="1068"/>
                </a:cubicBezTo>
                <a:lnTo>
                  <a:pt x="347" y="1"/>
                </a:ln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88" name="Google Shape;930;p44">
            <a:extLst>
              <a:ext uri="{FF2B5EF4-FFF2-40B4-BE49-F238E27FC236}">
                <a16:creationId xmlns:a16="http://schemas.microsoft.com/office/drawing/2014/main" id="{15D76AE0-9B7D-62AF-4F44-EB60AFDA90FF}"/>
              </a:ext>
            </a:extLst>
          </p:cNvPr>
          <p:cNvSpPr/>
          <p:nvPr/>
        </p:nvSpPr>
        <p:spPr>
          <a:xfrm>
            <a:off x="7970927" y="3874064"/>
            <a:ext cx="622501" cy="935180"/>
          </a:xfrm>
          <a:custGeom>
            <a:avLst/>
            <a:gdLst/>
            <a:ahLst/>
            <a:cxnLst/>
            <a:rect l="l" t="t" r="r" b="b"/>
            <a:pathLst>
              <a:path w="931" h="1400" extrusionOk="0">
                <a:moveTo>
                  <a:pt x="426" y="1"/>
                </a:moveTo>
                <a:cubicBezTo>
                  <a:pt x="354" y="22"/>
                  <a:pt x="282" y="58"/>
                  <a:pt x="209" y="94"/>
                </a:cubicBezTo>
                <a:lnTo>
                  <a:pt x="0" y="195"/>
                </a:lnTo>
                <a:lnTo>
                  <a:pt x="649" y="1400"/>
                </a:lnTo>
                <a:lnTo>
                  <a:pt x="786" y="1335"/>
                </a:lnTo>
                <a:cubicBezTo>
                  <a:pt x="830" y="1306"/>
                  <a:pt x="880" y="1285"/>
                  <a:pt x="931" y="1270"/>
                </a:cubicBezTo>
                <a:lnTo>
                  <a:pt x="426" y="1"/>
                </a:ln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89" name="Google Shape;931;p44">
            <a:extLst>
              <a:ext uri="{FF2B5EF4-FFF2-40B4-BE49-F238E27FC236}">
                <a16:creationId xmlns:a16="http://schemas.microsoft.com/office/drawing/2014/main" id="{B7E9FD46-8EC3-BBAF-9A22-F002EE03A24A}"/>
              </a:ext>
            </a:extLst>
          </p:cNvPr>
          <p:cNvSpPr/>
          <p:nvPr/>
        </p:nvSpPr>
        <p:spPr>
          <a:xfrm>
            <a:off x="8708437" y="3701055"/>
            <a:ext cx="381788" cy="935180"/>
          </a:xfrm>
          <a:custGeom>
            <a:avLst/>
            <a:gdLst/>
            <a:ahLst/>
            <a:cxnLst/>
            <a:rect l="l" t="t" r="r" b="b"/>
            <a:pathLst>
              <a:path w="571" h="1400" extrusionOk="0">
                <a:moveTo>
                  <a:pt x="470" y="0"/>
                </a:moveTo>
                <a:cubicBezTo>
                  <a:pt x="390" y="0"/>
                  <a:pt x="311" y="7"/>
                  <a:pt x="239" y="22"/>
                </a:cubicBezTo>
                <a:lnTo>
                  <a:pt x="1" y="58"/>
                </a:lnTo>
                <a:lnTo>
                  <a:pt x="268" y="1399"/>
                </a:lnTo>
                <a:lnTo>
                  <a:pt x="419" y="1378"/>
                </a:lnTo>
                <a:cubicBezTo>
                  <a:pt x="470" y="1370"/>
                  <a:pt x="520" y="1363"/>
                  <a:pt x="571" y="1363"/>
                </a:cubicBezTo>
                <a:lnTo>
                  <a:pt x="470" y="0"/>
                </a:lnTo>
                <a:close/>
              </a:path>
            </a:pathLst>
          </a:custGeom>
          <a:solidFill>
            <a:schemeClr val="tx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0" name="Google Shape;932;p44">
            <a:extLst>
              <a:ext uri="{FF2B5EF4-FFF2-40B4-BE49-F238E27FC236}">
                <a16:creationId xmlns:a16="http://schemas.microsoft.com/office/drawing/2014/main" id="{AD4B0864-FE9E-B5E3-B87F-9C4ACFEBA908}"/>
              </a:ext>
            </a:extLst>
          </p:cNvPr>
          <p:cNvSpPr/>
          <p:nvPr/>
        </p:nvSpPr>
        <p:spPr>
          <a:xfrm>
            <a:off x="9398462" y="3705727"/>
            <a:ext cx="405189" cy="944537"/>
          </a:xfrm>
          <a:custGeom>
            <a:avLst/>
            <a:gdLst/>
            <a:ahLst/>
            <a:cxnLst/>
            <a:rect l="l" t="t" r="r" b="b"/>
            <a:pathLst>
              <a:path w="606" h="1414" extrusionOk="0">
                <a:moveTo>
                  <a:pt x="144" y="0"/>
                </a:moveTo>
                <a:lnTo>
                  <a:pt x="0" y="1356"/>
                </a:lnTo>
                <a:cubicBezTo>
                  <a:pt x="101" y="1378"/>
                  <a:pt x="202" y="1385"/>
                  <a:pt x="303" y="1414"/>
                </a:cubicBezTo>
                <a:lnTo>
                  <a:pt x="606" y="80"/>
                </a:lnTo>
                <a:cubicBezTo>
                  <a:pt x="454" y="36"/>
                  <a:pt x="296" y="22"/>
                  <a:pt x="144" y="0"/>
                </a:cubicBezTo>
                <a:close/>
              </a:path>
            </a:pathLst>
          </a:custGeom>
          <a:solidFill>
            <a:schemeClr val="tx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1" name="Google Shape;933;p44">
            <a:extLst>
              <a:ext uri="{FF2B5EF4-FFF2-40B4-BE49-F238E27FC236}">
                <a16:creationId xmlns:a16="http://schemas.microsoft.com/office/drawing/2014/main" id="{F78A916F-41EC-6074-76E6-ACF810B9B6AA}"/>
              </a:ext>
            </a:extLst>
          </p:cNvPr>
          <p:cNvSpPr/>
          <p:nvPr/>
        </p:nvSpPr>
        <p:spPr>
          <a:xfrm>
            <a:off x="9894592" y="3902782"/>
            <a:ext cx="642557" cy="935853"/>
          </a:xfrm>
          <a:custGeom>
            <a:avLst/>
            <a:gdLst/>
            <a:ahLst/>
            <a:cxnLst/>
            <a:rect l="l" t="t" r="r" b="b"/>
            <a:pathLst>
              <a:path w="961" h="1401" extrusionOk="0">
                <a:moveTo>
                  <a:pt x="542" y="1"/>
                </a:moveTo>
                <a:lnTo>
                  <a:pt x="1" y="1256"/>
                </a:lnTo>
                <a:lnTo>
                  <a:pt x="138" y="1321"/>
                </a:lnTo>
                <a:cubicBezTo>
                  <a:pt x="181" y="1343"/>
                  <a:pt x="232" y="1371"/>
                  <a:pt x="275" y="1400"/>
                </a:cubicBezTo>
                <a:lnTo>
                  <a:pt x="960" y="210"/>
                </a:lnTo>
                <a:cubicBezTo>
                  <a:pt x="895" y="174"/>
                  <a:pt x="823" y="131"/>
                  <a:pt x="751" y="102"/>
                </a:cubicBezTo>
                <a:lnTo>
                  <a:pt x="542" y="1"/>
                </a:lnTo>
                <a:close/>
              </a:path>
            </a:pathLst>
          </a:custGeom>
          <a:solidFill>
            <a:schemeClr val="tx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2" name="Google Shape;934;p44">
            <a:extLst>
              <a:ext uri="{FF2B5EF4-FFF2-40B4-BE49-F238E27FC236}">
                <a16:creationId xmlns:a16="http://schemas.microsoft.com/office/drawing/2014/main" id="{2ACF1C27-A8B1-C99F-C596-3DD206B160A5}"/>
              </a:ext>
            </a:extLst>
          </p:cNvPr>
          <p:cNvSpPr/>
          <p:nvPr/>
        </p:nvSpPr>
        <p:spPr>
          <a:xfrm>
            <a:off x="10329202" y="4312929"/>
            <a:ext cx="820417" cy="843666"/>
          </a:xfrm>
          <a:custGeom>
            <a:avLst/>
            <a:gdLst/>
            <a:ahLst/>
            <a:cxnLst/>
            <a:rect l="l" t="t" r="r" b="b"/>
            <a:pathLst>
              <a:path w="1227" h="1263" extrusionOk="0">
                <a:moveTo>
                  <a:pt x="887" y="0"/>
                </a:moveTo>
                <a:lnTo>
                  <a:pt x="0" y="1046"/>
                </a:lnTo>
                <a:cubicBezTo>
                  <a:pt x="79" y="1111"/>
                  <a:pt x="152" y="1183"/>
                  <a:pt x="224" y="1262"/>
                </a:cubicBezTo>
                <a:lnTo>
                  <a:pt x="1226" y="332"/>
                </a:lnTo>
                <a:cubicBezTo>
                  <a:pt x="1118" y="209"/>
                  <a:pt x="1003" y="101"/>
                  <a:pt x="887" y="0"/>
                </a:cubicBezTo>
                <a:close/>
              </a:path>
            </a:pathLst>
          </a:custGeom>
          <a:solidFill>
            <a:schemeClr val="bg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3" name="Google Shape;935;p44">
            <a:extLst>
              <a:ext uri="{FF2B5EF4-FFF2-40B4-BE49-F238E27FC236}">
                <a16:creationId xmlns:a16="http://schemas.microsoft.com/office/drawing/2014/main" id="{D59D0BD8-7A15-84FC-4B84-935C46A67C63}"/>
              </a:ext>
            </a:extLst>
          </p:cNvPr>
          <p:cNvSpPr/>
          <p:nvPr/>
        </p:nvSpPr>
        <p:spPr>
          <a:xfrm>
            <a:off x="10868788" y="5622853"/>
            <a:ext cx="950794" cy="444210"/>
          </a:xfrm>
          <a:custGeom>
            <a:avLst/>
            <a:gdLst/>
            <a:ahLst/>
            <a:cxnLst/>
            <a:rect l="l" t="t" r="r" b="b"/>
            <a:pathLst>
              <a:path w="1422" h="665" extrusionOk="0">
                <a:moveTo>
                  <a:pt x="1321" y="1"/>
                </a:moveTo>
                <a:lnTo>
                  <a:pt x="1" y="361"/>
                </a:lnTo>
                <a:lnTo>
                  <a:pt x="44" y="506"/>
                </a:lnTo>
                <a:cubicBezTo>
                  <a:pt x="51" y="556"/>
                  <a:pt x="59" y="614"/>
                  <a:pt x="66" y="664"/>
                </a:cubicBezTo>
                <a:lnTo>
                  <a:pt x="1422" y="462"/>
                </a:lnTo>
                <a:cubicBezTo>
                  <a:pt x="1407" y="383"/>
                  <a:pt x="1400" y="304"/>
                  <a:pt x="1378" y="232"/>
                </a:cubicBezTo>
                <a:lnTo>
                  <a:pt x="1321" y="1"/>
                </a:lnTo>
                <a:close/>
              </a:path>
            </a:pathLst>
          </a:custGeom>
          <a:solidFill>
            <a:schemeClr val="bg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4" name="Google Shape;936;p44">
            <a:extLst>
              <a:ext uri="{FF2B5EF4-FFF2-40B4-BE49-F238E27FC236}">
                <a16:creationId xmlns:a16="http://schemas.microsoft.com/office/drawing/2014/main" id="{2CA52652-AD25-F267-8C9E-D018A7A3597B}"/>
              </a:ext>
            </a:extLst>
          </p:cNvPr>
          <p:cNvSpPr/>
          <p:nvPr/>
        </p:nvSpPr>
        <p:spPr>
          <a:xfrm>
            <a:off x="10912252" y="6369661"/>
            <a:ext cx="936092" cy="342680"/>
          </a:xfrm>
          <a:custGeom>
            <a:avLst/>
            <a:gdLst/>
            <a:ahLst/>
            <a:cxnLst/>
            <a:rect l="l" t="t" r="r" b="b"/>
            <a:pathLst>
              <a:path w="1400" h="513" extrusionOk="0">
                <a:moveTo>
                  <a:pt x="30" y="1"/>
                </a:moveTo>
                <a:cubicBezTo>
                  <a:pt x="30" y="109"/>
                  <a:pt x="15" y="210"/>
                  <a:pt x="1" y="311"/>
                </a:cubicBezTo>
                <a:lnTo>
                  <a:pt x="1357" y="513"/>
                </a:lnTo>
                <a:cubicBezTo>
                  <a:pt x="1378" y="354"/>
                  <a:pt x="1393" y="203"/>
                  <a:pt x="1400" y="44"/>
                </a:cubicBezTo>
                <a:lnTo>
                  <a:pt x="30" y="1"/>
                </a:lnTo>
                <a:close/>
              </a:path>
            </a:pathLst>
          </a:custGeom>
          <a:solidFill>
            <a:schemeClr val="bg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5" name="Google Shape;937;p44">
            <a:extLst>
              <a:ext uri="{FF2B5EF4-FFF2-40B4-BE49-F238E27FC236}">
                <a16:creationId xmlns:a16="http://schemas.microsoft.com/office/drawing/2014/main" id="{2C68F00B-0451-A9AD-B65F-178CCE9A5B07}"/>
              </a:ext>
            </a:extLst>
          </p:cNvPr>
          <p:cNvSpPr/>
          <p:nvPr/>
        </p:nvSpPr>
        <p:spPr>
          <a:xfrm>
            <a:off x="10763145" y="6876000"/>
            <a:ext cx="945449" cy="583156"/>
          </a:xfrm>
          <a:custGeom>
            <a:avLst/>
            <a:gdLst/>
            <a:ahLst/>
            <a:cxnLst/>
            <a:rect l="l" t="t" r="r" b="b"/>
            <a:pathLst>
              <a:path w="1414" h="873" extrusionOk="0">
                <a:moveTo>
                  <a:pt x="123" y="0"/>
                </a:moveTo>
                <a:lnTo>
                  <a:pt x="65" y="144"/>
                </a:lnTo>
                <a:cubicBezTo>
                  <a:pt x="51" y="195"/>
                  <a:pt x="22" y="238"/>
                  <a:pt x="0" y="281"/>
                </a:cubicBezTo>
                <a:lnTo>
                  <a:pt x="1234" y="873"/>
                </a:lnTo>
                <a:cubicBezTo>
                  <a:pt x="1270" y="801"/>
                  <a:pt x="1306" y="736"/>
                  <a:pt x="1335" y="664"/>
                </a:cubicBezTo>
                <a:lnTo>
                  <a:pt x="1414" y="440"/>
                </a:lnTo>
                <a:lnTo>
                  <a:pt x="123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6" name="Google Shape;938;p44">
            <a:extLst>
              <a:ext uri="{FF2B5EF4-FFF2-40B4-BE49-F238E27FC236}">
                <a16:creationId xmlns:a16="http://schemas.microsoft.com/office/drawing/2014/main" id="{382BAA52-B223-3173-4BC7-1A7FBD82C45A}"/>
              </a:ext>
            </a:extLst>
          </p:cNvPr>
          <p:cNvSpPr/>
          <p:nvPr/>
        </p:nvSpPr>
        <p:spPr>
          <a:xfrm>
            <a:off x="10478308" y="7328894"/>
            <a:ext cx="868553" cy="780878"/>
          </a:xfrm>
          <a:custGeom>
            <a:avLst/>
            <a:gdLst/>
            <a:ahLst/>
            <a:cxnLst/>
            <a:rect l="l" t="t" r="r" b="b"/>
            <a:pathLst>
              <a:path w="1299" h="1169" extrusionOk="0">
                <a:moveTo>
                  <a:pt x="195" y="0"/>
                </a:moveTo>
                <a:lnTo>
                  <a:pt x="102" y="123"/>
                </a:lnTo>
                <a:lnTo>
                  <a:pt x="1" y="238"/>
                </a:lnTo>
                <a:lnTo>
                  <a:pt x="1003" y="1168"/>
                </a:lnTo>
                <a:lnTo>
                  <a:pt x="1155" y="988"/>
                </a:lnTo>
                <a:lnTo>
                  <a:pt x="1299" y="801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7" name="Google Shape;939;p44">
            <a:extLst>
              <a:ext uri="{FF2B5EF4-FFF2-40B4-BE49-F238E27FC236}">
                <a16:creationId xmlns:a16="http://schemas.microsoft.com/office/drawing/2014/main" id="{9970F3EE-9B11-0302-E1B5-7CC58B1AC93C}"/>
              </a:ext>
            </a:extLst>
          </p:cNvPr>
          <p:cNvSpPr/>
          <p:nvPr/>
        </p:nvSpPr>
        <p:spPr>
          <a:xfrm>
            <a:off x="10078464" y="7689608"/>
            <a:ext cx="718780" cy="906462"/>
          </a:xfrm>
          <a:custGeom>
            <a:avLst/>
            <a:gdLst/>
            <a:ahLst/>
            <a:cxnLst/>
            <a:rect l="l" t="t" r="r" b="b"/>
            <a:pathLst>
              <a:path w="1075" h="1357" extrusionOk="0">
                <a:moveTo>
                  <a:pt x="252" y="1"/>
                </a:moveTo>
                <a:cubicBezTo>
                  <a:pt x="209" y="37"/>
                  <a:pt x="173" y="66"/>
                  <a:pt x="130" y="95"/>
                </a:cubicBezTo>
                <a:lnTo>
                  <a:pt x="0" y="174"/>
                </a:lnTo>
                <a:lnTo>
                  <a:pt x="685" y="1357"/>
                </a:lnTo>
                <a:lnTo>
                  <a:pt x="880" y="1234"/>
                </a:lnTo>
                <a:cubicBezTo>
                  <a:pt x="952" y="1191"/>
                  <a:pt x="1010" y="1141"/>
                  <a:pt x="1075" y="1097"/>
                </a:cubicBezTo>
                <a:lnTo>
                  <a:pt x="252" y="1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8" name="Google Shape;940;p44">
            <a:extLst>
              <a:ext uri="{FF2B5EF4-FFF2-40B4-BE49-F238E27FC236}">
                <a16:creationId xmlns:a16="http://schemas.microsoft.com/office/drawing/2014/main" id="{99209830-3010-B113-D8D4-1E3EDC73F7F4}"/>
              </a:ext>
            </a:extLst>
          </p:cNvPr>
          <p:cNvSpPr/>
          <p:nvPr/>
        </p:nvSpPr>
        <p:spPr>
          <a:xfrm>
            <a:off x="9601057" y="7930751"/>
            <a:ext cx="506827" cy="949882"/>
          </a:xfrm>
          <a:custGeom>
            <a:avLst/>
            <a:gdLst/>
            <a:ahLst/>
            <a:cxnLst/>
            <a:rect l="l" t="t" r="r" b="b"/>
            <a:pathLst>
              <a:path w="758" h="1422" extrusionOk="0">
                <a:moveTo>
                  <a:pt x="296" y="1"/>
                </a:moveTo>
                <a:cubicBezTo>
                  <a:pt x="195" y="37"/>
                  <a:pt x="101" y="73"/>
                  <a:pt x="0" y="94"/>
                </a:cubicBezTo>
                <a:lnTo>
                  <a:pt x="303" y="1421"/>
                </a:lnTo>
                <a:cubicBezTo>
                  <a:pt x="454" y="1393"/>
                  <a:pt x="606" y="1342"/>
                  <a:pt x="757" y="1292"/>
                </a:cubicBezTo>
                <a:lnTo>
                  <a:pt x="296" y="1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99" name="Google Shape;941;p44">
            <a:extLst>
              <a:ext uri="{FF2B5EF4-FFF2-40B4-BE49-F238E27FC236}">
                <a16:creationId xmlns:a16="http://schemas.microsoft.com/office/drawing/2014/main" id="{C5761D9A-1668-65B0-84F6-77B7990222A9}"/>
              </a:ext>
            </a:extLst>
          </p:cNvPr>
          <p:cNvSpPr/>
          <p:nvPr/>
        </p:nvSpPr>
        <p:spPr>
          <a:xfrm>
            <a:off x="9022027" y="8026943"/>
            <a:ext cx="314256" cy="918485"/>
          </a:xfrm>
          <a:custGeom>
            <a:avLst/>
            <a:gdLst/>
            <a:ahLst/>
            <a:cxnLst/>
            <a:rect l="l" t="t" r="r" b="b"/>
            <a:pathLst>
              <a:path w="470" h="1375" extrusionOk="0">
                <a:moveTo>
                  <a:pt x="102" y="1"/>
                </a:moveTo>
                <a:lnTo>
                  <a:pt x="1" y="1364"/>
                </a:lnTo>
                <a:cubicBezTo>
                  <a:pt x="113" y="1369"/>
                  <a:pt x="221" y="1374"/>
                  <a:pt x="331" y="1374"/>
                </a:cubicBezTo>
                <a:cubicBezTo>
                  <a:pt x="377" y="1374"/>
                  <a:pt x="423" y="1373"/>
                  <a:pt x="469" y="1371"/>
                </a:cubicBezTo>
                <a:lnTo>
                  <a:pt x="412" y="1"/>
                </a:lnTo>
                <a:cubicBezTo>
                  <a:pt x="361" y="4"/>
                  <a:pt x="309" y="6"/>
                  <a:pt x="257" y="6"/>
                </a:cubicBezTo>
                <a:cubicBezTo>
                  <a:pt x="204" y="6"/>
                  <a:pt x="152" y="4"/>
                  <a:pt x="102" y="1"/>
                </a:cubicBezTo>
                <a:close/>
              </a:path>
            </a:pathLst>
          </a:custGeom>
          <a:solidFill>
            <a:schemeClr val="tx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100" name="Google Shape;942;p44">
            <a:extLst>
              <a:ext uri="{FF2B5EF4-FFF2-40B4-BE49-F238E27FC236}">
                <a16:creationId xmlns:a16="http://schemas.microsoft.com/office/drawing/2014/main" id="{FA7F8A96-DADE-05AD-35E7-E9DCA95B3F1A}"/>
              </a:ext>
            </a:extLst>
          </p:cNvPr>
          <p:cNvSpPr/>
          <p:nvPr/>
        </p:nvSpPr>
        <p:spPr>
          <a:xfrm>
            <a:off x="8255097" y="7916055"/>
            <a:ext cx="531561" cy="945204"/>
          </a:xfrm>
          <a:custGeom>
            <a:avLst/>
            <a:gdLst/>
            <a:ahLst/>
            <a:cxnLst/>
            <a:rect l="l" t="t" r="r" b="b"/>
            <a:pathLst>
              <a:path w="795" h="1415" extrusionOk="0">
                <a:moveTo>
                  <a:pt x="506" y="1"/>
                </a:moveTo>
                <a:lnTo>
                  <a:pt x="1" y="1270"/>
                </a:lnTo>
                <a:cubicBezTo>
                  <a:pt x="145" y="1328"/>
                  <a:pt x="296" y="1379"/>
                  <a:pt x="448" y="1415"/>
                </a:cubicBezTo>
                <a:lnTo>
                  <a:pt x="794" y="95"/>
                </a:lnTo>
                <a:cubicBezTo>
                  <a:pt x="693" y="66"/>
                  <a:pt x="599" y="37"/>
                  <a:pt x="506" y="1"/>
                </a:cubicBezTo>
                <a:close/>
              </a:path>
            </a:pathLst>
          </a:custGeom>
          <a:solidFill>
            <a:schemeClr val="tx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101" name="Google Shape;943;p44">
            <a:extLst>
              <a:ext uri="{FF2B5EF4-FFF2-40B4-BE49-F238E27FC236}">
                <a16:creationId xmlns:a16="http://schemas.microsoft.com/office/drawing/2014/main" id="{D6353D1F-2902-8CD3-D24F-8C9901882F65}"/>
              </a:ext>
            </a:extLst>
          </p:cNvPr>
          <p:cNvSpPr/>
          <p:nvPr/>
        </p:nvSpPr>
        <p:spPr>
          <a:xfrm>
            <a:off x="7575096" y="7660883"/>
            <a:ext cx="743521" cy="897111"/>
          </a:xfrm>
          <a:custGeom>
            <a:avLst/>
            <a:gdLst/>
            <a:ahLst/>
            <a:cxnLst/>
            <a:rect l="l" t="t" r="r" b="b"/>
            <a:pathLst>
              <a:path w="1112" h="1343" extrusionOk="0">
                <a:moveTo>
                  <a:pt x="859" y="1"/>
                </a:moveTo>
                <a:lnTo>
                  <a:pt x="1" y="1068"/>
                </a:lnTo>
                <a:cubicBezTo>
                  <a:pt x="123" y="1169"/>
                  <a:pt x="253" y="1256"/>
                  <a:pt x="390" y="1342"/>
                </a:cubicBezTo>
                <a:lnTo>
                  <a:pt x="1112" y="174"/>
                </a:lnTo>
                <a:cubicBezTo>
                  <a:pt x="1018" y="123"/>
                  <a:pt x="938" y="66"/>
                  <a:pt x="859" y="1"/>
                </a:cubicBezTo>
                <a:close/>
              </a:path>
            </a:pathLst>
          </a:custGeom>
          <a:solidFill>
            <a:schemeClr val="tx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102" name="Google Shape;944;p44">
            <a:extLst>
              <a:ext uri="{FF2B5EF4-FFF2-40B4-BE49-F238E27FC236}">
                <a16:creationId xmlns:a16="http://schemas.microsoft.com/office/drawing/2014/main" id="{AF595749-68CB-9E94-136C-D1C3F3F55ECB}"/>
              </a:ext>
            </a:extLst>
          </p:cNvPr>
          <p:cNvSpPr/>
          <p:nvPr/>
        </p:nvSpPr>
        <p:spPr>
          <a:xfrm>
            <a:off x="7044874" y="7285473"/>
            <a:ext cx="883263" cy="766183"/>
          </a:xfrm>
          <a:custGeom>
            <a:avLst/>
            <a:gdLst/>
            <a:ahLst/>
            <a:cxnLst/>
            <a:rect l="l" t="t" r="r" b="b"/>
            <a:pathLst>
              <a:path w="1321" h="1147" extrusionOk="0">
                <a:moveTo>
                  <a:pt x="1126" y="0"/>
                </a:moveTo>
                <a:lnTo>
                  <a:pt x="0" y="772"/>
                </a:lnTo>
                <a:lnTo>
                  <a:pt x="137" y="959"/>
                </a:lnTo>
                <a:lnTo>
                  <a:pt x="210" y="1053"/>
                </a:lnTo>
                <a:lnTo>
                  <a:pt x="289" y="1147"/>
                </a:lnTo>
                <a:lnTo>
                  <a:pt x="1320" y="245"/>
                </a:lnTo>
                <a:lnTo>
                  <a:pt x="1263" y="188"/>
                </a:lnTo>
                <a:lnTo>
                  <a:pt x="1219" y="123"/>
                </a:lnTo>
                <a:lnTo>
                  <a:pt x="1126" y="0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103" name="Google Shape;945;p44">
            <a:extLst>
              <a:ext uri="{FF2B5EF4-FFF2-40B4-BE49-F238E27FC236}">
                <a16:creationId xmlns:a16="http://schemas.microsoft.com/office/drawing/2014/main" id="{20DD1E03-BF4C-A5DB-1E43-0C801031FE5D}"/>
              </a:ext>
            </a:extLst>
          </p:cNvPr>
          <p:cNvSpPr/>
          <p:nvPr/>
        </p:nvSpPr>
        <p:spPr>
          <a:xfrm>
            <a:off x="6702530" y="6827234"/>
            <a:ext cx="945449" cy="564448"/>
          </a:xfrm>
          <a:custGeom>
            <a:avLst/>
            <a:gdLst/>
            <a:ahLst/>
            <a:cxnLst/>
            <a:rect l="l" t="t" r="r" b="b"/>
            <a:pathLst>
              <a:path w="1414" h="845" extrusionOk="0">
                <a:moveTo>
                  <a:pt x="1306" y="1"/>
                </a:moveTo>
                <a:lnTo>
                  <a:pt x="0" y="405"/>
                </a:lnTo>
                <a:cubicBezTo>
                  <a:pt x="51" y="549"/>
                  <a:pt x="101" y="701"/>
                  <a:pt x="166" y="845"/>
                </a:cubicBezTo>
                <a:lnTo>
                  <a:pt x="1414" y="282"/>
                </a:lnTo>
                <a:cubicBezTo>
                  <a:pt x="1371" y="196"/>
                  <a:pt x="1342" y="95"/>
                  <a:pt x="1306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104" name="Google Shape;946;p44">
            <a:extLst>
              <a:ext uri="{FF2B5EF4-FFF2-40B4-BE49-F238E27FC236}">
                <a16:creationId xmlns:a16="http://schemas.microsoft.com/office/drawing/2014/main" id="{8ECBCEB6-D0D3-7852-AFB4-6523E537EAC6}"/>
              </a:ext>
            </a:extLst>
          </p:cNvPr>
          <p:cNvSpPr/>
          <p:nvPr/>
        </p:nvSpPr>
        <p:spPr>
          <a:xfrm>
            <a:off x="6586856" y="6321568"/>
            <a:ext cx="926727" cy="313955"/>
          </a:xfrm>
          <a:custGeom>
            <a:avLst/>
            <a:gdLst/>
            <a:ahLst/>
            <a:cxnLst/>
            <a:rect l="l" t="t" r="r" b="b"/>
            <a:pathLst>
              <a:path w="1386" h="470" extrusionOk="0">
                <a:moveTo>
                  <a:pt x="0" y="1"/>
                </a:moveTo>
                <a:cubicBezTo>
                  <a:pt x="7" y="152"/>
                  <a:pt x="7" y="311"/>
                  <a:pt x="29" y="469"/>
                </a:cubicBezTo>
                <a:lnTo>
                  <a:pt x="1385" y="304"/>
                </a:lnTo>
                <a:cubicBezTo>
                  <a:pt x="1371" y="203"/>
                  <a:pt x="1378" y="102"/>
                  <a:pt x="1363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sp>
        <p:nvSpPr>
          <p:cNvPr id="105" name="Google Shape;947;p44">
            <a:extLst>
              <a:ext uri="{FF2B5EF4-FFF2-40B4-BE49-F238E27FC236}">
                <a16:creationId xmlns:a16="http://schemas.microsoft.com/office/drawing/2014/main" id="{0FCF53E9-6A6A-4E5F-DCA9-ECC974500FD4}"/>
              </a:ext>
            </a:extLst>
          </p:cNvPr>
          <p:cNvSpPr/>
          <p:nvPr/>
        </p:nvSpPr>
        <p:spPr>
          <a:xfrm>
            <a:off x="10666193" y="4905436"/>
            <a:ext cx="922048" cy="669991"/>
          </a:xfrm>
          <a:custGeom>
            <a:avLst/>
            <a:gdLst/>
            <a:ahLst/>
            <a:cxnLst/>
            <a:rect l="l" t="t" r="r" b="b"/>
            <a:pathLst>
              <a:path w="1379" h="1003" extrusionOk="0">
                <a:moveTo>
                  <a:pt x="1155" y="0"/>
                </a:moveTo>
                <a:lnTo>
                  <a:pt x="1" y="736"/>
                </a:lnTo>
                <a:lnTo>
                  <a:pt x="80" y="866"/>
                </a:lnTo>
                <a:cubicBezTo>
                  <a:pt x="102" y="909"/>
                  <a:pt x="131" y="959"/>
                  <a:pt x="145" y="1003"/>
                </a:cubicBezTo>
                <a:lnTo>
                  <a:pt x="1379" y="411"/>
                </a:lnTo>
                <a:cubicBezTo>
                  <a:pt x="1342" y="339"/>
                  <a:pt x="1314" y="267"/>
                  <a:pt x="1278" y="202"/>
                </a:cubicBezTo>
                <a:lnTo>
                  <a:pt x="1155" y="0"/>
                </a:lnTo>
                <a:close/>
              </a:path>
            </a:pathLst>
          </a:custGeom>
          <a:solidFill>
            <a:schemeClr val="bg2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/>
          </a:p>
        </p:txBody>
      </p:sp>
      <p:cxnSp>
        <p:nvCxnSpPr>
          <p:cNvPr id="120" name="Google Shape;625;p34">
            <a:extLst>
              <a:ext uri="{FF2B5EF4-FFF2-40B4-BE49-F238E27FC236}">
                <a16:creationId xmlns:a16="http://schemas.microsoft.com/office/drawing/2014/main" id="{3E768BB8-BEB1-6B22-CDD5-C67CCFAA02F5}"/>
              </a:ext>
            </a:extLst>
          </p:cNvPr>
          <p:cNvCxnSpPr>
            <a:cxnSpLocks/>
          </p:cNvCxnSpPr>
          <p:nvPr/>
        </p:nvCxnSpPr>
        <p:spPr>
          <a:xfrm rot="10800000">
            <a:off x="2599930" y="8448717"/>
            <a:ext cx="5872482" cy="287973"/>
          </a:xfrm>
          <a:prstGeom prst="bentConnector3">
            <a:avLst>
              <a:gd name="adj1" fmla="val 22589"/>
            </a:avLst>
          </a:prstGeom>
          <a:noFill/>
          <a:ln w="3810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038600" y="694983"/>
            <a:ext cx="10843497" cy="67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2"/>
              </a:lnSpc>
            </a:pPr>
            <a:r>
              <a:rPr lang="fr-FR" sz="48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PROPOSITION DE VALEUR</a:t>
            </a:r>
          </a:p>
        </p:txBody>
      </p:sp>
      <p:sp>
        <p:nvSpPr>
          <p:cNvPr id="58" name="Google Shape;122;p21">
            <a:extLst>
              <a:ext uri="{FF2B5EF4-FFF2-40B4-BE49-F238E27FC236}">
                <a16:creationId xmlns:a16="http://schemas.microsoft.com/office/drawing/2014/main" id="{9AA9BC18-21DC-EAD1-7F7F-F0E52D551095}"/>
              </a:ext>
            </a:extLst>
          </p:cNvPr>
          <p:cNvSpPr txBox="1">
            <a:spLocks/>
          </p:cNvSpPr>
          <p:nvPr/>
        </p:nvSpPr>
        <p:spPr>
          <a:xfrm>
            <a:off x="426160" y="7506392"/>
            <a:ext cx="2943000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fr-FR" sz="2400" dirty="0"/>
              <a:t>1. Accès annuel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3FB293E3-1D69-6FBA-66E7-CC62BBEE5CC1}"/>
              </a:ext>
            </a:extLst>
          </p:cNvPr>
          <p:cNvSpPr txBox="1"/>
          <p:nvPr/>
        </p:nvSpPr>
        <p:spPr>
          <a:xfrm>
            <a:off x="402860" y="8167765"/>
            <a:ext cx="26104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Pratique indoor toute l’année, sans dépendre de la météo ni des contraintes saisonnières.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933707" y="8944901"/>
            <a:ext cx="7573879" cy="117314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760"/>
              </a:lnSpc>
            </a:pPr>
            <a:r>
              <a:rPr lang="fr-FR" sz="2000" b="1" noProof="0" dirty="0">
                <a:solidFill>
                  <a:srgbClr val="FFFFFF"/>
                </a:solidFill>
                <a:latin typeface="Montserrat Classic Bold"/>
              </a:rPr>
              <a:t>COMMUNICAION</a:t>
            </a:r>
          </a:p>
        </p:txBody>
      </p:sp>
      <p:cxnSp>
        <p:nvCxnSpPr>
          <p:cNvPr id="63" name="Google Shape;621;p34">
            <a:extLst>
              <a:ext uri="{FF2B5EF4-FFF2-40B4-BE49-F238E27FC236}">
                <a16:creationId xmlns:a16="http://schemas.microsoft.com/office/drawing/2014/main" id="{2D064C50-6337-E16B-7B3F-FB5792786C88}"/>
              </a:ext>
            </a:extLst>
          </p:cNvPr>
          <p:cNvCxnSpPr>
            <a:cxnSpLocks/>
          </p:cNvCxnSpPr>
          <p:nvPr/>
        </p:nvCxnSpPr>
        <p:spPr>
          <a:xfrm flipV="1">
            <a:off x="13762692" y="7941721"/>
            <a:ext cx="3839508" cy="1693692"/>
          </a:xfrm>
          <a:prstGeom prst="bentConnector3">
            <a:avLst>
              <a:gd name="adj1" fmla="val 2078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23;p34">
            <a:extLst>
              <a:ext uri="{FF2B5EF4-FFF2-40B4-BE49-F238E27FC236}">
                <a16:creationId xmlns:a16="http://schemas.microsoft.com/office/drawing/2014/main" id="{9CC50E8D-8301-FE50-3AF5-9EB3F4F982EB}"/>
              </a:ext>
            </a:extLst>
          </p:cNvPr>
          <p:cNvCxnSpPr>
            <a:cxnSpLocks/>
          </p:cNvCxnSpPr>
          <p:nvPr/>
        </p:nvCxnSpPr>
        <p:spPr>
          <a:xfrm rot="10800000">
            <a:off x="558278" y="8052602"/>
            <a:ext cx="4090945" cy="1842183"/>
          </a:xfrm>
          <a:prstGeom prst="bentConnector3">
            <a:avLst>
              <a:gd name="adj1" fmla="val 3340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25;p34">
            <a:extLst>
              <a:ext uri="{FF2B5EF4-FFF2-40B4-BE49-F238E27FC236}">
                <a16:creationId xmlns:a16="http://schemas.microsoft.com/office/drawing/2014/main" id="{232A11F9-A0EF-7900-8BA8-F47E71A8355D}"/>
              </a:ext>
            </a:extLst>
          </p:cNvPr>
          <p:cNvCxnSpPr>
            <a:cxnSpLocks/>
          </p:cNvCxnSpPr>
          <p:nvPr/>
        </p:nvCxnSpPr>
        <p:spPr>
          <a:xfrm>
            <a:off x="2156805" y="4782610"/>
            <a:ext cx="4091362" cy="2383051"/>
          </a:xfrm>
          <a:prstGeom prst="bentConnector3">
            <a:avLst>
              <a:gd name="adj1" fmla="val 6682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27;p34">
            <a:extLst>
              <a:ext uri="{FF2B5EF4-FFF2-40B4-BE49-F238E27FC236}">
                <a16:creationId xmlns:a16="http://schemas.microsoft.com/office/drawing/2014/main" id="{136CF5BE-9F0D-CB0A-8C20-6C2E453377D8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637829" y="5033512"/>
            <a:ext cx="3908154" cy="2215697"/>
          </a:xfrm>
          <a:prstGeom prst="bentConnector3">
            <a:avLst>
              <a:gd name="adj1" fmla="val 8328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Google Shape;629;p34">
            <a:extLst>
              <a:ext uri="{FF2B5EF4-FFF2-40B4-BE49-F238E27FC236}">
                <a16:creationId xmlns:a16="http://schemas.microsoft.com/office/drawing/2014/main" id="{EE92E83D-2F0E-FFF8-0452-B37101F2D91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53543" y="3177110"/>
            <a:ext cx="3720166" cy="2757857"/>
          </a:xfrm>
          <a:prstGeom prst="bentConnector3">
            <a:avLst>
              <a:gd name="adj1" fmla="val 8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Google Shape;631;p34">
            <a:extLst>
              <a:ext uri="{FF2B5EF4-FFF2-40B4-BE49-F238E27FC236}">
                <a16:creationId xmlns:a16="http://schemas.microsoft.com/office/drawing/2014/main" id="{8D9AE458-8108-E05B-15AC-FE261BEF242F}"/>
              </a:ext>
            </a:extLst>
          </p:cNvPr>
          <p:cNvCxnSpPr>
            <a:cxnSpLocks/>
          </p:cNvCxnSpPr>
          <p:nvPr/>
        </p:nvCxnSpPr>
        <p:spPr>
          <a:xfrm rot="5400000">
            <a:off x="9375229" y="3364817"/>
            <a:ext cx="3369984" cy="2730783"/>
          </a:xfrm>
          <a:prstGeom prst="bentConnector3">
            <a:avLst>
              <a:gd name="adj1" fmla="val 208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634;p34">
            <a:extLst>
              <a:ext uri="{FF2B5EF4-FFF2-40B4-BE49-F238E27FC236}">
                <a16:creationId xmlns:a16="http://schemas.microsoft.com/office/drawing/2014/main" id="{45D50FFB-F817-A92F-14FF-3A0A3F080A5B}"/>
              </a:ext>
            </a:extLst>
          </p:cNvPr>
          <p:cNvSpPr/>
          <p:nvPr/>
        </p:nvSpPr>
        <p:spPr>
          <a:xfrm>
            <a:off x="12680499" y="8330273"/>
            <a:ext cx="1603290" cy="2020224"/>
          </a:xfrm>
          <a:custGeom>
            <a:avLst/>
            <a:gdLst/>
            <a:ahLst/>
            <a:cxnLst/>
            <a:rect l="l" t="t" r="r" b="b"/>
            <a:pathLst>
              <a:path w="45484" h="57312" extrusionOk="0">
                <a:moveTo>
                  <a:pt x="30704" y="0"/>
                </a:moveTo>
                <a:lnTo>
                  <a:pt x="0" y="13745"/>
                </a:lnTo>
                <a:cubicBezTo>
                  <a:pt x="6979" y="27270"/>
                  <a:pt x="11042" y="42111"/>
                  <a:pt x="11917" y="57311"/>
                </a:cubicBezTo>
                <a:lnTo>
                  <a:pt x="45484" y="57311"/>
                </a:lnTo>
                <a:cubicBezTo>
                  <a:pt x="44594" y="37118"/>
                  <a:pt x="39525" y="17683"/>
                  <a:pt x="3070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b="1" noProof="0" dirty="0"/>
          </a:p>
        </p:txBody>
      </p:sp>
      <p:sp>
        <p:nvSpPr>
          <p:cNvPr id="70" name="Google Shape;635;p34">
            <a:extLst>
              <a:ext uri="{FF2B5EF4-FFF2-40B4-BE49-F238E27FC236}">
                <a16:creationId xmlns:a16="http://schemas.microsoft.com/office/drawing/2014/main" id="{67F18B2C-B891-E2EF-9D86-155105B115E8}"/>
              </a:ext>
            </a:extLst>
          </p:cNvPr>
          <p:cNvSpPr/>
          <p:nvPr/>
        </p:nvSpPr>
        <p:spPr>
          <a:xfrm>
            <a:off x="11275236" y="6308442"/>
            <a:ext cx="2487456" cy="2506209"/>
          </a:xfrm>
          <a:custGeom>
            <a:avLst/>
            <a:gdLst/>
            <a:ahLst/>
            <a:cxnLst/>
            <a:rect l="l" t="t" r="r" b="b"/>
            <a:pathLst>
              <a:path w="70567" h="71099" extrusionOk="0">
                <a:moveTo>
                  <a:pt x="18573" y="1"/>
                </a:moveTo>
                <a:lnTo>
                  <a:pt x="0" y="28008"/>
                </a:lnTo>
                <a:cubicBezTo>
                  <a:pt x="16938" y="38505"/>
                  <a:pt x="30711" y="53395"/>
                  <a:pt x="39863" y="71098"/>
                </a:cubicBezTo>
                <a:lnTo>
                  <a:pt x="70567" y="57353"/>
                </a:lnTo>
                <a:cubicBezTo>
                  <a:pt x="63753" y="43719"/>
                  <a:pt x="54712" y="31125"/>
                  <a:pt x="43629" y="20042"/>
                </a:cubicBezTo>
                <a:cubicBezTo>
                  <a:pt x="36049" y="12449"/>
                  <a:pt x="27642" y="5725"/>
                  <a:pt x="1857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b="1" noProof="0" dirty="0"/>
          </a:p>
        </p:txBody>
      </p:sp>
      <p:sp>
        <p:nvSpPr>
          <p:cNvPr id="71" name="Google Shape;636;p34">
            <a:extLst>
              <a:ext uri="{FF2B5EF4-FFF2-40B4-BE49-F238E27FC236}">
                <a16:creationId xmlns:a16="http://schemas.microsoft.com/office/drawing/2014/main" id="{C5069048-A389-E68A-7B5D-7D8A1D8932D7}"/>
              </a:ext>
            </a:extLst>
          </p:cNvPr>
          <p:cNvSpPr/>
          <p:nvPr/>
        </p:nvSpPr>
        <p:spPr>
          <a:xfrm>
            <a:off x="9256337" y="5538988"/>
            <a:ext cx="2673433" cy="1756697"/>
          </a:xfrm>
          <a:custGeom>
            <a:avLst/>
            <a:gdLst/>
            <a:ahLst/>
            <a:cxnLst/>
            <a:rect l="l" t="t" r="r" b="b"/>
            <a:pathLst>
              <a:path w="75843" h="49836" extrusionOk="0">
                <a:moveTo>
                  <a:pt x="0" y="0"/>
                </a:moveTo>
                <a:lnTo>
                  <a:pt x="0" y="33518"/>
                </a:lnTo>
                <a:cubicBezTo>
                  <a:pt x="20987" y="33552"/>
                  <a:pt x="40615" y="39518"/>
                  <a:pt x="57270" y="49835"/>
                </a:cubicBezTo>
                <a:lnTo>
                  <a:pt x="75843" y="21828"/>
                </a:lnTo>
                <a:cubicBezTo>
                  <a:pt x="53339" y="7641"/>
                  <a:pt x="27256" y="2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b="1" noProof="0" dirty="0"/>
          </a:p>
        </p:txBody>
      </p:sp>
      <p:sp>
        <p:nvSpPr>
          <p:cNvPr id="72" name="Google Shape;637;p34">
            <a:extLst>
              <a:ext uri="{FF2B5EF4-FFF2-40B4-BE49-F238E27FC236}">
                <a16:creationId xmlns:a16="http://schemas.microsoft.com/office/drawing/2014/main" id="{71CFEB61-8D41-83FB-450A-72D7A50C80B0}"/>
              </a:ext>
            </a:extLst>
          </p:cNvPr>
          <p:cNvSpPr/>
          <p:nvPr/>
        </p:nvSpPr>
        <p:spPr>
          <a:xfrm>
            <a:off x="6574905" y="5538988"/>
            <a:ext cx="2681258" cy="1754265"/>
          </a:xfrm>
          <a:custGeom>
            <a:avLst/>
            <a:gdLst/>
            <a:ahLst/>
            <a:cxnLst/>
            <a:rect l="l" t="t" r="r" b="b"/>
            <a:pathLst>
              <a:path w="76065" h="49767" extrusionOk="0">
                <a:moveTo>
                  <a:pt x="75892" y="0"/>
                </a:moveTo>
                <a:cubicBezTo>
                  <a:pt x="48629" y="0"/>
                  <a:pt x="22525" y="7579"/>
                  <a:pt x="1" y="21745"/>
                </a:cubicBezTo>
                <a:lnTo>
                  <a:pt x="18574" y="49766"/>
                </a:lnTo>
                <a:cubicBezTo>
                  <a:pt x="35250" y="39463"/>
                  <a:pt x="54898" y="33518"/>
                  <a:pt x="75892" y="33518"/>
                </a:cubicBezTo>
                <a:lnTo>
                  <a:pt x="76064" y="33518"/>
                </a:lnTo>
                <a:lnTo>
                  <a:pt x="760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b="1" noProof="0" dirty="0"/>
          </a:p>
        </p:txBody>
      </p:sp>
      <p:sp>
        <p:nvSpPr>
          <p:cNvPr id="73" name="Google Shape;638;p34">
            <a:extLst>
              <a:ext uri="{FF2B5EF4-FFF2-40B4-BE49-F238E27FC236}">
                <a16:creationId xmlns:a16="http://schemas.microsoft.com/office/drawing/2014/main" id="{305ECF70-5D6E-B0EE-0408-D25785907489}"/>
              </a:ext>
            </a:extLst>
          </p:cNvPr>
          <p:cNvSpPr/>
          <p:nvPr/>
        </p:nvSpPr>
        <p:spPr>
          <a:xfrm>
            <a:off x="4738860" y="6305550"/>
            <a:ext cx="2490629" cy="2507161"/>
          </a:xfrm>
          <a:custGeom>
            <a:avLst/>
            <a:gdLst/>
            <a:ahLst/>
            <a:cxnLst/>
            <a:rect l="l" t="t" r="r" b="b"/>
            <a:pathLst>
              <a:path w="70657" h="71126" extrusionOk="0">
                <a:moveTo>
                  <a:pt x="52084" y="0"/>
                </a:moveTo>
                <a:cubicBezTo>
                  <a:pt x="42959" y="5745"/>
                  <a:pt x="34518" y="12490"/>
                  <a:pt x="26904" y="20124"/>
                </a:cubicBezTo>
                <a:cubicBezTo>
                  <a:pt x="15828" y="31194"/>
                  <a:pt x="6800" y="43759"/>
                  <a:pt x="0" y="57373"/>
                </a:cubicBezTo>
                <a:lnTo>
                  <a:pt x="30704" y="71125"/>
                </a:lnTo>
                <a:cubicBezTo>
                  <a:pt x="39870" y="53401"/>
                  <a:pt x="53677" y="38504"/>
                  <a:pt x="70657" y="28021"/>
                </a:cubicBezTo>
                <a:lnTo>
                  <a:pt x="5208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b="1" noProof="0" dirty="0"/>
          </a:p>
        </p:txBody>
      </p:sp>
      <p:sp>
        <p:nvSpPr>
          <p:cNvPr id="74" name="Google Shape;639;p34">
            <a:extLst>
              <a:ext uri="{FF2B5EF4-FFF2-40B4-BE49-F238E27FC236}">
                <a16:creationId xmlns:a16="http://schemas.microsoft.com/office/drawing/2014/main" id="{252EC794-DFD4-C8BE-536B-189C5B3AD9A2}"/>
              </a:ext>
            </a:extLst>
          </p:cNvPr>
          <p:cNvSpPr/>
          <p:nvPr/>
        </p:nvSpPr>
        <p:spPr>
          <a:xfrm>
            <a:off x="4216632" y="8328087"/>
            <a:ext cx="1604524" cy="2022162"/>
          </a:xfrm>
          <a:custGeom>
            <a:avLst/>
            <a:gdLst/>
            <a:ahLst/>
            <a:cxnLst/>
            <a:rect l="l" t="t" r="r" b="b"/>
            <a:pathLst>
              <a:path w="45519" h="57367" extrusionOk="0">
                <a:moveTo>
                  <a:pt x="14814" y="0"/>
                </a:moveTo>
                <a:cubicBezTo>
                  <a:pt x="5966" y="17697"/>
                  <a:pt x="890" y="37152"/>
                  <a:pt x="0" y="57366"/>
                </a:cubicBezTo>
                <a:lnTo>
                  <a:pt x="33566" y="57366"/>
                </a:lnTo>
                <a:cubicBezTo>
                  <a:pt x="34442" y="42152"/>
                  <a:pt x="38511" y="27283"/>
                  <a:pt x="45518" y="13745"/>
                </a:cubicBezTo>
                <a:lnTo>
                  <a:pt x="1481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b="1" noProof="0" dirty="0"/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5E3BDEB0-2928-8A95-4802-9BEAD52E552C}"/>
              </a:ext>
            </a:extLst>
          </p:cNvPr>
          <p:cNvSpPr txBox="1"/>
          <p:nvPr/>
        </p:nvSpPr>
        <p:spPr>
          <a:xfrm>
            <a:off x="2046960" y="4920756"/>
            <a:ext cx="26535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Location de terrains complétée par services, animations et moments de convivialité.</a:t>
            </a:r>
          </a:p>
        </p:txBody>
      </p:sp>
      <p:sp>
        <p:nvSpPr>
          <p:cNvPr id="82" name="Google Shape;122;p21">
            <a:extLst>
              <a:ext uri="{FF2B5EF4-FFF2-40B4-BE49-F238E27FC236}">
                <a16:creationId xmlns:a16="http://schemas.microsoft.com/office/drawing/2014/main" id="{F50E88A3-EFB8-C80F-7DCA-0098BE71FACA}"/>
              </a:ext>
            </a:extLst>
          </p:cNvPr>
          <p:cNvSpPr txBox="1">
            <a:spLocks/>
          </p:cNvSpPr>
          <p:nvPr/>
        </p:nvSpPr>
        <p:spPr>
          <a:xfrm>
            <a:off x="2046960" y="4225753"/>
            <a:ext cx="2943000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lang="fr-FR" sz="2400" kern="0" noProof="0" dirty="0">
                <a:solidFill>
                  <a:schemeClr val="accent4"/>
                </a:solidFill>
              </a:rPr>
              <a:t>2. Offre complète</a:t>
            </a:r>
          </a:p>
        </p:txBody>
      </p:sp>
      <p:sp>
        <p:nvSpPr>
          <p:cNvPr id="83" name="Google Shape;122;p21">
            <a:extLst>
              <a:ext uri="{FF2B5EF4-FFF2-40B4-BE49-F238E27FC236}">
                <a16:creationId xmlns:a16="http://schemas.microsoft.com/office/drawing/2014/main" id="{8A7701AE-E84B-34AC-150C-88FCCEE154A1}"/>
              </a:ext>
            </a:extLst>
          </p:cNvPr>
          <p:cNvSpPr txBox="1">
            <a:spLocks/>
          </p:cNvSpPr>
          <p:nvPr/>
        </p:nvSpPr>
        <p:spPr>
          <a:xfrm>
            <a:off x="5332098" y="2065574"/>
            <a:ext cx="3261074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3. Expérience fluide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FBB7B1AF-3F9F-7FF0-E868-54EEBC62E25D}"/>
              </a:ext>
            </a:extLst>
          </p:cNvPr>
          <p:cNvSpPr txBox="1"/>
          <p:nvPr/>
        </p:nvSpPr>
        <p:spPr>
          <a:xfrm>
            <a:off x="5336811" y="2850057"/>
            <a:ext cx="26104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Réservation simple, accueil structuré et parcours client pensé de bout en bout.</a:t>
            </a:r>
          </a:p>
        </p:txBody>
      </p:sp>
      <p:sp>
        <p:nvSpPr>
          <p:cNvPr id="85" name="Google Shape;122;p21">
            <a:extLst>
              <a:ext uri="{FF2B5EF4-FFF2-40B4-BE49-F238E27FC236}">
                <a16:creationId xmlns:a16="http://schemas.microsoft.com/office/drawing/2014/main" id="{C3499248-B0CD-BAB1-F84A-5AF7F195ABAE}"/>
              </a:ext>
            </a:extLst>
          </p:cNvPr>
          <p:cNvSpPr txBox="1">
            <a:spLocks/>
          </p:cNvSpPr>
          <p:nvPr/>
        </p:nvSpPr>
        <p:spPr>
          <a:xfrm>
            <a:off x="9694829" y="2458427"/>
            <a:ext cx="2805405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>
              <a:buClr>
                <a:srgbClr val="1B1B1B"/>
              </a:buClr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4. Valeur temps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08E74094-4624-A377-5968-B170C0885F62}"/>
              </a:ext>
            </a:extLst>
          </p:cNvPr>
          <p:cNvSpPr txBox="1"/>
          <p:nvPr/>
        </p:nvSpPr>
        <p:spPr>
          <a:xfrm>
            <a:off x="9889767" y="3161988"/>
            <a:ext cx="26104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/>
              <a:t>Gain de temps pour les joueurs grâce à une organisation claire et digitalisée.</a:t>
            </a:r>
          </a:p>
        </p:txBody>
      </p:sp>
      <p:sp>
        <p:nvSpPr>
          <p:cNvPr id="87" name="Google Shape;122;p21">
            <a:extLst>
              <a:ext uri="{FF2B5EF4-FFF2-40B4-BE49-F238E27FC236}">
                <a16:creationId xmlns:a16="http://schemas.microsoft.com/office/drawing/2014/main" id="{322AE7C9-6A23-2A98-C2C2-E46827169826}"/>
              </a:ext>
            </a:extLst>
          </p:cNvPr>
          <p:cNvSpPr txBox="1">
            <a:spLocks/>
          </p:cNvSpPr>
          <p:nvPr/>
        </p:nvSpPr>
        <p:spPr>
          <a:xfrm>
            <a:off x="13858393" y="7303504"/>
            <a:ext cx="3839508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6. Image qualitative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EF06F30B-4017-85EA-C7D8-EC9F2B34ACBA}"/>
              </a:ext>
            </a:extLst>
          </p:cNvPr>
          <p:cNvSpPr txBox="1"/>
          <p:nvPr/>
        </p:nvSpPr>
        <p:spPr>
          <a:xfrm>
            <a:off x="14754899" y="8069972"/>
            <a:ext cx="2943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/>
              <a:t>Un positionnement premium rassurant, adapté aux particuliers comme aux entreprises.</a:t>
            </a:r>
          </a:p>
        </p:txBody>
      </p:sp>
      <p:sp>
        <p:nvSpPr>
          <p:cNvPr id="89" name="Google Shape;122;p21">
            <a:extLst>
              <a:ext uri="{FF2B5EF4-FFF2-40B4-BE49-F238E27FC236}">
                <a16:creationId xmlns:a16="http://schemas.microsoft.com/office/drawing/2014/main" id="{26781D16-40BA-34C7-DB3B-5AF6C64405C2}"/>
              </a:ext>
            </a:extLst>
          </p:cNvPr>
          <p:cNvSpPr txBox="1">
            <a:spLocks/>
          </p:cNvSpPr>
          <p:nvPr/>
        </p:nvSpPr>
        <p:spPr>
          <a:xfrm>
            <a:off x="13301911" y="4487306"/>
            <a:ext cx="3379646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r">
              <a:buClr>
                <a:srgbClr val="1B1B1B"/>
              </a:buClr>
              <a:defRPr/>
            </a:pPr>
            <a:r>
              <a:rPr lang="fr-FR" sz="2400" kern="0" noProof="0" dirty="0">
                <a:solidFill>
                  <a:schemeClr val="accent4"/>
                </a:solidFill>
              </a:rPr>
              <a:t>5. Fidélisation forte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02AAEE6E-51AB-47F8-C395-1B28A986E06B}"/>
              </a:ext>
            </a:extLst>
          </p:cNvPr>
          <p:cNvSpPr txBox="1"/>
          <p:nvPr/>
        </p:nvSpPr>
        <p:spPr>
          <a:xfrm>
            <a:off x="13432044" y="5143500"/>
            <a:ext cx="32495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/>
              <a:t>Un club conçu pour créer de l’habitude, de la récurrence et un sentiment d’appartenance.</a:t>
            </a:r>
          </a:p>
        </p:txBody>
      </p:sp>
      <p:pic>
        <p:nvPicPr>
          <p:cNvPr id="147" name="Image 146" descr="Une image contenant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49BE910-918D-C842-02F4-53735E418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-1924308"/>
            <a:ext cx="4801096" cy="3976103"/>
          </a:xfrm>
          <a:prstGeom prst="rect">
            <a:avLst/>
          </a:prstGeom>
        </p:spPr>
      </p:pic>
      <p:pic>
        <p:nvPicPr>
          <p:cNvPr id="148" name="Image 147" descr="Une image contenant Graphique, symbol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03BB1EF5-B637-1F74-F12C-4C0888C07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0" y="1027108"/>
            <a:ext cx="680316" cy="6831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688393" y="3522015"/>
            <a:ext cx="791913" cy="795462"/>
            <a:chOff x="12740" y="18426"/>
            <a:chExt cx="809173" cy="812800"/>
          </a:xfrm>
        </p:grpSpPr>
        <p:sp>
          <p:nvSpPr>
            <p:cNvPr id="12" name="Freeform 12"/>
            <p:cNvSpPr/>
            <p:nvPr/>
          </p:nvSpPr>
          <p:spPr>
            <a:xfrm>
              <a:off x="12740" y="18426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tx1"/>
            </a:solidFill>
          </p:spPr>
          <p:txBody>
            <a:bodyPr/>
            <a:lstStyle/>
            <a:p>
              <a:endParaRPr lang="fr-FR" noProof="0" dirty="0">
                <a:solidFill>
                  <a:schemeClr val="accent2"/>
                </a:solidFill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fr-FR" noProof="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851551" y="3659994"/>
            <a:ext cx="488891" cy="476446"/>
          </a:xfrm>
          <a:custGeom>
            <a:avLst/>
            <a:gdLst/>
            <a:ahLst/>
            <a:cxnLst/>
            <a:rect l="l" t="t" r="r" b="b"/>
            <a:pathLst>
              <a:path w="673424" h="656282">
                <a:moveTo>
                  <a:pt x="0" y="0"/>
                </a:moveTo>
                <a:lnTo>
                  <a:pt x="673424" y="0"/>
                </a:lnTo>
                <a:lnTo>
                  <a:pt x="673424" y="656283"/>
                </a:lnTo>
                <a:lnTo>
                  <a:pt x="0" y="6562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25" name="TextBox 25"/>
          <p:cNvSpPr txBox="1"/>
          <p:nvPr/>
        </p:nvSpPr>
        <p:spPr>
          <a:xfrm>
            <a:off x="2363033" y="1233095"/>
            <a:ext cx="13561934" cy="938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75"/>
              </a:lnSpc>
              <a:spcBef>
                <a:spcPct val="0"/>
              </a:spcBef>
            </a:pPr>
            <a:r>
              <a:rPr lang="fr-FR" sz="48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MODELE ECONOMIQUE</a:t>
            </a:r>
            <a:endParaRPr lang="fr-FR" sz="5400" b="1" i="1" noProof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1" name="Image 60" descr="Une image contenant Graphique, graphisme, conception&#10;&#10;Le contenu généré par l’IA peut être incorrect.">
            <a:extLst>
              <a:ext uri="{FF2B5EF4-FFF2-40B4-BE49-F238E27FC236}">
                <a16:creationId xmlns:a16="http://schemas.microsoft.com/office/drawing/2014/main" id="{53D5BC19-2EB2-E471-36B5-E83046C8DE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40723" flipH="1">
            <a:off x="13998536" y="7267290"/>
            <a:ext cx="4938849" cy="5051096"/>
          </a:xfrm>
          <a:prstGeom prst="rect">
            <a:avLst/>
          </a:prstGeom>
        </p:spPr>
      </p:pic>
      <p:pic>
        <p:nvPicPr>
          <p:cNvPr id="62" name="Image 61" descr="Une image contenant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69D4C97-FFE0-C683-09F0-EFA5FF9C01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-1924308"/>
            <a:ext cx="4801096" cy="3976103"/>
          </a:xfrm>
          <a:prstGeom prst="rect">
            <a:avLst/>
          </a:prstGeom>
        </p:spPr>
      </p:pic>
      <p:pic>
        <p:nvPicPr>
          <p:cNvPr id="64" name="Image 63" descr="Une image contenant Graphique, symbol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7140A2EE-0B08-B62B-575B-87C009D7D5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00" y="8270375"/>
            <a:ext cx="680316" cy="683125"/>
          </a:xfrm>
          <a:prstGeom prst="rect">
            <a:avLst/>
          </a:prstGeom>
        </p:spPr>
      </p:pic>
      <p:sp>
        <p:nvSpPr>
          <p:cNvPr id="75" name="Google Shape;116;p21">
            <a:extLst>
              <a:ext uri="{FF2B5EF4-FFF2-40B4-BE49-F238E27FC236}">
                <a16:creationId xmlns:a16="http://schemas.microsoft.com/office/drawing/2014/main" id="{64E39CBB-EB89-15D4-5D93-799E974468AC}"/>
              </a:ext>
            </a:extLst>
          </p:cNvPr>
          <p:cNvSpPr txBox="1">
            <a:spLocks/>
          </p:cNvSpPr>
          <p:nvPr/>
        </p:nvSpPr>
        <p:spPr>
          <a:xfrm>
            <a:off x="1665899" y="2913292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01</a:t>
            </a:r>
          </a:p>
        </p:txBody>
      </p:sp>
      <p:sp>
        <p:nvSpPr>
          <p:cNvPr id="76" name="Google Shape;122;p21">
            <a:extLst>
              <a:ext uri="{FF2B5EF4-FFF2-40B4-BE49-F238E27FC236}">
                <a16:creationId xmlns:a16="http://schemas.microsoft.com/office/drawing/2014/main" id="{8B83CDA7-3E45-D1A9-712A-A3CDCABE3255}"/>
              </a:ext>
            </a:extLst>
          </p:cNvPr>
          <p:cNvSpPr txBox="1">
            <a:spLocks/>
          </p:cNvSpPr>
          <p:nvPr/>
        </p:nvSpPr>
        <p:spPr>
          <a:xfrm>
            <a:off x="1675423" y="3656013"/>
            <a:ext cx="3206219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>
              <a:buClr>
                <a:srgbClr val="1B1B1B"/>
              </a:buClr>
              <a:defRPr/>
            </a:pPr>
            <a:r>
              <a:rPr lang="fr-FR" sz="2400" dirty="0"/>
              <a:t>Locations terrains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cxnSp>
        <p:nvCxnSpPr>
          <p:cNvPr id="77" name="Google Shape;131;p21">
            <a:extLst>
              <a:ext uri="{FF2B5EF4-FFF2-40B4-BE49-F238E27FC236}">
                <a16:creationId xmlns:a16="http://schemas.microsoft.com/office/drawing/2014/main" id="{3D2EED3B-ADD3-9E0B-D274-9E83F808B1E1}"/>
              </a:ext>
            </a:extLst>
          </p:cNvPr>
          <p:cNvCxnSpPr>
            <a:cxnSpLocks/>
          </p:cNvCxnSpPr>
          <p:nvPr/>
        </p:nvCxnSpPr>
        <p:spPr>
          <a:xfrm>
            <a:off x="1767153" y="3512931"/>
            <a:ext cx="2622158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8" name="Google Shape;154;p22">
            <a:extLst>
              <a:ext uri="{FF2B5EF4-FFF2-40B4-BE49-F238E27FC236}">
                <a16:creationId xmlns:a16="http://schemas.microsoft.com/office/drawing/2014/main" id="{A5CBA5C0-8A8B-F08F-678F-C244B4637F84}"/>
              </a:ext>
            </a:extLst>
          </p:cNvPr>
          <p:cNvSpPr txBox="1">
            <a:spLocks/>
          </p:cNvSpPr>
          <p:nvPr/>
        </p:nvSpPr>
        <p:spPr>
          <a:xfrm>
            <a:off x="1524891" y="4150456"/>
            <a:ext cx="3688570" cy="561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140428" lvl="1" indent="0">
              <a:lnSpc>
                <a:spcPts val="1821"/>
              </a:lnSpc>
              <a:buClr>
                <a:srgbClr val="1B1B1B"/>
              </a:buClr>
              <a:buNone/>
            </a:pPr>
            <a:r>
              <a:rPr lang="fr-FR" sz="2000" kern="0" noProof="0" dirty="0">
                <a:solidFill>
                  <a:srgbClr val="000000"/>
                </a:solidFill>
                <a:latin typeface="Didact Gothic" panose="00000500000000000000" pitchFamily="2" charset="0"/>
              </a:rPr>
              <a:t>Revenus principaux issus de la location horaire des terrains indoor, toute l’année.</a:t>
            </a:r>
          </a:p>
        </p:txBody>
      </p:sp>
      <p:grpSp>
        <p:nvGrpSpPr>
          <p:cNvPr id="104" name="Group 11">
            <a:extLst>
              <a:ext uri="{FF2B5EF4-FFF2-40B4-BE49-F238E27FC236}">
                <a16:creationId xmlns:a16="http://schemas.microsoft.com/office/drawing/2014/main" id="{220A014B-A3EB-7E86-CC3F-7D699EE2286F}"/>
              </a:ext>
            </a:extLst>
          </p:cNvPr>
          <p:cNvGrpSpPr/>
          <p:nvPr/>
        </p:nvGrpSpPr>
        <p:grpSpPr>
          <a:xfrm>
            <a:off x="5750145" y="3522015"/>
            <a:ext cx="791913" cy="795462"/>
            <a:chOff x="12740" y="18426"/>
            <a:chExt cx="809173" cy="812800"/>
          </a:xfrm>
        </p:grpSpPr>
        <p:sp>
          <p:nvSpPr>
            <p:cNvPr id="105" name="Freeform 12">
              <a:extLst>
                <a:ext uri="{FF2B5EF4-FFF2-40B4-BE49-F238E27FC236}">
                  <a16:creationId xmlns:a16="http://schemas.microsoft.com/office/drawing/2014/main" id="{C74810F9-401C-E980-5322-C07454640A46}"/>
                </a:ext>
              </a:extLst>
            </p:cNvPr>
            <p:cNvSpPr/>
            <p:nvPr/>
          </p:nvSpPr>
          <p:spPr>
            <a:xfrm>
              <a:off x="12740" y="18426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tx1"/>
            </a:solidFill>
          </p:spPr>
          <p:txBody>
            <a:bodyPr/>
            <a:lstStyle/>
            <a:p>
              <a:endParaRPr lang="fr-FR" noProof="0" dirty="0">
                <a:solidFill>
                  <a:schemeClr val="accent2"/>
                </a:solidFill>
              </a:endParaRPr>
            </a:p>
          </p:txBody>
        </p:sp>
        <p:sp>
          <p:nvSpPr>
            <p:cNvPr id="106" name="TextBox 13">
              <a:extLst>
                <a:ext uri="{FF2B5EF4-FFF2-40B4-BE49-F238E27FC236}">
                  <a16:creationId xmlns:a16="http://schemas.microsoft.com/office/drawing/2014/main" id="{FA9432FE-FF3F-E6D8-7680-DCE6BB97774C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fr-FR" noProof="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08" name="Google Shape;116;p21">
            <a:extLst>
              <a:ext uri="{FF2B5EF4-FFF2-40B4-BE49-F238E27FC236}">
                <a16:creationId xmlns:a16="http://schemas.microsoft.com/office/drawing/2014/main" id="{660C30C6-940A-C0D5-954D-259DD68870D8}"/>
              </a:ext>
            </a:extLst>
          </p:cNvPr>
          <p:cNvSpPr txBox="1">
            <a:spLocks/>
          </p:cNvSpPr>
          <p:nvPr/>
        </p:nvSpPr>
        <p:spPr>
          <a:xfrm>
            <a:off x="6727651" y="2913292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02</a:t>
            </a:r>
          </a:p>
        </p:txBody>
      </p:sp>
      <p:sp>
        <p:nvSpPr>
          <p:cNvPr id="109" name="Google Shape;122;p21">
            <a:extLst>
              <a:ext uri="{FF2B5EF4-FFF2-40B4-BE49-F238E27FC236}">
                <a16:creationId xmlns:a16="http://schemas.microsoft.com/office/drawing/2014/main" id="{9B60F2D4-6065-9447-7E60-D6D54366F371}"/>
              </a:ext>
            </a:extLst>
          </p:cNvPr>
          <p:cNvSpPr txBox="1">
            <a:spLocks/>
          </p:cNvSpPr>
          <p:nvPr/>
        </p:nvSpPr>
        <p:spPr>
          <a:xfrm>
            <a:off x="6737176" y="3656013"/>
            <a:ext cx="2943000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>
              <a:buClr>
                <a:srgbClr val="1B1B1B"/>
              </a:buClr>
              <a:defRPr/>
            </a:pPr>
            <a:r>
              <a:rPr lang="fr-FR" sz="2400" dirty="0"/>
              <a:t>Bar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cxnSp>
        <p:nvCxnSpPr>
          <p:cNvPr id="110" name="Google Shape;131;p21">
            <a:extLst>
              <a:ext uri="{FF2B5EF4-FFF2-40B4-BE49-F238E27FC236}">
                <a16:creationId xmlns:a16="http://schemas.microsoft.com/office/drawing/2014/main" id="{593A11C1-F480-9197-B9AC-B7F9E1F62BC2}"/>
              </a:ext>
            </a:extLst>
          </p:cNvPr>
          <p:cNvCxnSpPr>
            <a:cxnSpLocks/>
          </p:cNvCxnSpPr>
          <p:nvPr/>
        </p:nvCxnSpPr>
        <p:spPr>
          <a:xfrm>
            <a:off x="6828905" y="3512931"/>
            <a:ext cx="2622158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1" name="Google Shape;154;p22">
            <a:extLst>
              <a:ext uri="{FF2B5EF4-FFF2-40B4-BE49-F238E27FC236}">
                <a16:creationId xmlns:a16="http://schemas.microsoft.com/office/drawing/2014/main" id="{CF9B683C-AA7D-9879-4CDD-80130FC87139}"/>
              </a:ext>
            </a:extLst>
          </p:cNvPr>
          <p:cNvSpPr txBox="1">
            <a:spLocks/>
          </p:cNvSpPr>
          <p:nvPr/>
        </p:nvSpPr>
        <p:spPr>
          <a:xfrm>
            <a:off x="6586643" y="4150456"/>
            <a:ext cx="3688570" cy="561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139052" lvl="1" indent="0">
              <a:lnSpc>
                <a:spcPts val="1803"/>
              </a:lnSpc>
              <a:buNone/>
            </a:pPr>
            <a:r>
              <a:rPr lang="fr-FR" sz="2000" dirty="0">
                <a:solidFill>
                  <a:srgbClr val="000000"/>
                </a:solidFill>
                <a:latin typeface="Didact Gothic" panose="00000500000000000000" pitchFamily="2" charset="0"/>
              </a:rPr>
              <a:t>V</a:t>
            </a:r>
            <a:r>
              <a:rPr lang="fr-FR" sz="2000" dirty="0"/>
              <a:t>ente de boissons et restauration légère favorisant le panier moyen et la convivialité.</a:t>
            </a:r>
            <a:endParaRPr lang="fr-FR" sz="2000" noProof="0" dirty="0">
              <a:solidFill>
                <a:srgbClr val="000000"/>
              </a:solidFill>
              <a:latin typeface="Didact Gothic" panose="00000500000000000000" pitchFamily="2" charset="0"/>
            </a:endParaRPr>
          </a:p>
        </p:txBody>
      </p:sp>
      <p:grpSp>
        <p:nvGrpSpPr>
          <p:cNvPr id="112" name="Group 11">
            <a:extLst>
              <a:ext uri="{FF2B5EF4-FFF2-40B4-BE49-F238E27FC236}">
                <a16:creationId xmlns:a16="http://schemas.microsoft.com/office/drawing/2014/main" id="{3ECE63CE-3A9C-1192-2F49-AD5C2C78169D}"/>
              </a:ext>
            </a:extLst>
          </p:cNvPr>
          <p:cNvGrpSpPr/>
          <p:nvPr/>
        </p:nvGrpSpPr>
        <p:grpSpPr>
          <a:xfrm>
            <a:off x="11068318" y="3522015"/>
            <a:ext cx="791913" cy="795462"/>
            <a:chOff x="12740" y="18426"/>
            <a:chExt cx="809173" cy="812800"/>
          </a:xfrm>
        </p:grpSpPr>
        <p:sp>
          <p:nvSpPr>
            <p:cNvPr id="113" name="Freeform 12">
              <a:extLst>
                <a:ext uri="{FF2B5EF4-FFF2-40B4-BE49-F238E27FC236}">
                  <a16:creationId xmlns:a16="http://schemas.microsoft.com/office/drawing/2014/main" id="{15D03757-9567-2B8B-5F64-C2B8F98698F8}"/>
                </a:ext>
              </a:extLst>
            </p:cNvPr>
            <p:cNvSpPr/>
            <p:nvPr/>
          </p:nvSpPr>
          <p:spPr>
            <a:xfrm>
              <a:off x="12740" y="18426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tx1"/>
            </a:solidFill>
          </p:spPr>
          <p:txBody>
            <a:bodyPr/>
            <a:lstStyle/>
            <a:p>
              <a:endParaRPr lang="fr-FR" noProof="0" dirty="0">
                <a:solidFill>
                  <a:schemeClr val="accent2"/>
                </a:solidFill>
              </a:endParaRPr>
            </a:p>
          </p:txBody>
        </p:sp>
        <p:sp>
          <p:nvSpPr>
            <p:cNvPr id="114" name="TextBox 13">
              <a:extLst>
                <a:ext uri="{FF2B5EF4-FFF2-40B4-BE49-F238E27FC236}">
                  <a16:creationId xmlns:a16="http://schemas.microsoft.com/office/drawing/2014/main" id="{D841ABA6-8329-EBBF-9C5A-EFD1F470EA71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fr-FR" noProof="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16" name="Google Shape;116;p21">
            <a:extLst>
              <a:ext uri="{FF2B5EF4-FFF2-40B4-BE49-F238E27FC236}">
                <a16:creationId xmlns:a16="http://schemas.microsoft.com/office/drawing/2014/main" id="{974B7F63-D521-0BF0-20FA-42FCB9675ADE}"/>
              </a:ext>
            </a:extLst>
          </p:cNvPr>
          <p:cNvSpPr txBox="1">
            <a:spLocks/>
          </p:cNvSpPr>
          <p:nvPr/>
        </p:nvSpPr>
        <p:spPr>
          <a:xfrm>
            <a:off x="12045824" y="2913292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03</a:t>
            </a:r>
          </a:p>
        </p:txBody>
      </p:sp>
      <p:sp>
        <p:nvSpPr>
          <p:cNvPr id="117" name="Google Shape;122;p21">
            <a:extLst>
              <a:ext uri="{FF2B5EF4-FFF2-40B4-BE49-F238E27FC236}">
                <a16:creationId xmlns:a16="http://schemas.microsoft.com/office/drawing/2014/main" id="{25D27F58-0B15-FFF0-7FD5-B6A30D67AA5C}"/>
              </a:ext>
            </a:extLst>
          </p:cNvPr>
          <p:cNvSpPr txBox="1">
            <a:spLocks/>
          </p:cNvSpPr>
          <p:nvPr/>
        </p:nvSpPr>
        <p:spPr>
          <a:xfrm>
            <a:off x="12055348" y="3656013"/>
            <a:ext cx="3538037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>
              <a:buClr>
                <a:srgbClr val="1B1B1B"/>
              </a:buClr>
              <a:defRPr/>
            </a:pPr>
            <a:r>
              <a:rPr lang="fr-FR" sz="2400" dirty="0"/>
              <a:t>Shop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cxnSp>
        <p:nvCxnSpPr>
          <p:cNvPr id="118" name="Google Shape;131;p21">
            <a:extLst>
              <a:ext uri="{FF2B5EF4-FFF2-40B4-BE49-F238E27FC236}">
                <a16:creationId xmlns:a16="http://schemas.microsoft.com/office/drawing/2014/main" id="{B10D74AC-28E8-2912-6E2D-2C65D68A8162}"/>
              </a:ext>
            </a:extLst>
          </p:cNvPr>
          <p:cNvCxnSpPr>
            <a:cxnSpLocks/>
          </p:cNvCxnSpPr>
          <p:nvPr/>
        </p:nvCxnSpPr>
        <p:spPr>
          <a:xfrm>
            <a:off x="12147078" y="3512931"/>
            <a:ext cx="2622158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" name="Google Shape;154;p22">
            <a:extLst>
              <a:ext uri="{FF2B5EF4-FFF2-40B4-BE49-F238E27FC236}">
                <a16:creationId xmlns:a16="http://schemas.microsoft.com/office/drawing/2014/main" id="{E8D021B9-6C56-330D-6FDF-4E65A02328D8}"/>
              </a:ext>
            </a:extLst>
          </p:cNvPr>
          <p:cNvSpPr txBox="1">
            <a:spLocks/>
          </p:cNvSpPr>
          <p:nvPr/>
        </p:nvSpPr>
        <p:spPr>
          <a:xfrm>
            <a:off x="11904815" y="4150455"/>
            <a:ext cx="3411385" cy="1349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132750" lvl="1" indent="0">
              <a:lnSpc>
                <a:spcPts val="1721"/>
              </a:lnSpc>
              <a:buNone/>
            </a:pPr>
            <a:r>
              <a:rPr lang="fr-FR" sz="2000" dirty="0"/>
              <a:t>Location de raquettes, vente de balles et commercialisation de la tenue du club.</a:t>
            </a:r>
            <a:endParaRPr lang="fr-FR" sz="2000" noProof="0" dirty="0">
              <a:solidFill>
                <a:srgbClr val="000000"/>
              </a:solidFill>
              <a:latin typeface="Didact Gothic" panose="00000500000000000000" pitchFamily="2" charset="0"/>
            </a:endParaRPr>
          </a:p>
        </p:txBody>
      </p:sp>
      <p:grpSp>
        <p:nvGrpSpPr>
          <p:cNvPr id="120" name="Group 11">
            <a:extLst>
              <a:ext uri="{FF2B5EF4-FFF2-40B4-BE49-F238E27FC236}">
                <a16:creationId xmlns:a16="http://schemas.microsoft.com/office/drawing/2014/main" id="{4D89DA7E-B486-2B7D-C4DA-12EC91779EB8}"/>
              </a:ext>
            </a:extLst>
          </p:cNvPr>
          <p:cNvGrpSpPr/>
          <p:nvPr/>
        </p:nvGrpSpPr>
        <p:grpSpPr>
          <a:xfrm>
            <a:off x="3107566" y="6716025"/>
            <a:ext cx="791913" cy="795462"/>
            <a:chOff x="12740" y="18426"/>
            <a:chExt cx="809173" cy="812800"/>
          </a:xfrm>
        </p:grpSpPr>
        <p:sp>
          <p:nvSpPr>
            <p:cNvPr id="121" name="Freeform 12">
              <a:extLst>
                <a:ext uri="{FF2B5EF4-FFF2-40B4-BE49-F238E27FC236}">
                  <a16:creationId xmlns:a16="http://schemas.microsoft.com/office/drawing/2014/main" id="{50E0903B-5FF1-7379-F388-EF7FD8371305}"/>
                </a:ext>
              </a:extLst>
            </p:cNvPr>
            <p:cNvSpPr/>
            <p:nvPr/>
          </p:nvSpPr>
          <p:spPr>
            <a:xfrm>
              <a:off x="12740" y="18426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tx1"/>
            </a:solidFill>
          </p:spPr>
          <p:txBody>
            <a:bodyPr/>
            <a:lstStyle/>
            <a:p>
              <a:endParaRPr lang="fr-FR" noProof="0" dirty="0">
                <a:solidFill>
                  <a:schemeClr val="accent2"/>
                </a:solidFill>
              </a:endParaRPr>
            </a:p>
          </p:txBody>
        </p:sp>
        <p:sp>
          <p:nvSpPr>
            <p:cNvPr id="122" name="TextBox 13">
              <a:extLst>
                <a:ext uri="{FF2B5EF4-FFF2-40B4-BE49-F238E27FC236}">
                  <a16:creationId xmlns:a16="http://schemas.microsoft.com/office/drawing/2014/main" id="{02CCA8AE-B20D-3497-1211-87A5E783C99F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fr-FR" noProof="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24" name="Google Shape;116;p21">
            <a:extLst>
              <a:ext uri="{FF2B5EF4-FFF2-40B4-BE49-F238E27FC236}">
                <a16:creationId xmlns:a16="http://schemas.microsoft.com/office/drawing/2014/main" id="{2C64181C-6F5E-E170-8AA2-F672A4A56DDA}"/>
              </a:ext>
            </a:extLst>
          </p:cNvPr>
          <p:cNvSpPr txBox="1">
            <a:spLocks/>
          </p:cNvSpPr>
          <p:nvPr/>
        </p:nvSpPr>
        <p:spPr>
          <a:xfrm>
            <a:off x="4085072" y="6107302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04</a:t>
            </a:r>
          </a:p>
        </p:txBody>
      </p:sp>
      <p:sp>
        <p:nvSpPr>
          <p:cNvPr id="125" name="Google Shape;122;p21">
            <a:extLst>
              <a:ext uri="{FF2B5EF4-FFF2-40B4-BE49-F238E27FC236}">
                <a16:creationId xmlns:a16="http://schemas.microsoft.com/office/drawing/2014/main" id="{2682CC65-28A6-5CA5-BCD7-D0083A9BFB1D}"/>
              </a:ext>
            </a:extLst>
          </p:cNvPr>
          <p:cNvSpPr txBox="1">
            <a:spLocks/>
          </p:cNvSpPr>
          <p:nvPr/>
        </p:nvSpPr>
        <p:spPr>
          <a:xfrm>
            <a:off x="4094597" y="6850023"/>
            <a:ext cx="2943000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2400"/>
              <a:buFont typeface="Raleway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Événementiel</a:t>
            </a:r>
          </a:p>
        </p:txBody>
      </p:sp>
      <p:cxnSp>
        <p:nvCxnSpPr>
          <p:cNvPr id="126" name="Google Shape;131;p21">
            <a:extLst>
              <a:ext uri="{FF2B5EF4-FFF2-40B4-BE49-F238E27FC236}">
                <a16:creationId xmlns:a16="http://schemas.microsoft.com/office/drawing/2014/main" id="{7CF0E88E-4B24-0AA7-6FBE-55DCB65FA6E8}"/>
              </a:ext>
            </a:extLst>
          </p:cNvPr>
          <p:cNvCxnSpPr>
            <a:cxnSpLocks/>
          </p:cNvCxnSpPr>
          <p:nvPr/>
        </p:nvCxnSpPr>
        <p:spPr>
          <a:xfrm>
            <a:off x="4186326" y="6706941"/>
            <a:ext cx="2622158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7" name="Google Shape;154;p22">
            <a:extLst>
              <a:ext uri="{FF2B5EF4-FFF2-40B4-BE49-F238E27FC236}">
                <a16:creationId xmlns:a16="http://schemas.microsoft.com/office/drawing/2014/main" id="{4B30FC16-AB0F-DBFE-1375-65DF3F056715}"/>
              </a:ext>
            </a:extLst>
          </p:cNvPr>
          <p:cNvSpPr txBox="1">
            <a:spLocks/>
          </p:cNvSpPr>
          <p:nvPr/>
        </p:nvSpPr>
        <p:spPr>
          <a:xfrm>
            <a:off x="3944064" y="7344466"/>
            <a:ext cx="3504298" cy="1706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132750" lvl="1" indent="0">
              <a:lnSpc>
                <a:spcPts val="1721"/>
              </a:lnSpc>
              <a:buNone/>
            </a:pPr>
            <a:r>
              <a:rPr lang="fr-FR" sz="2000" noProof="0" dirty="0">
                <a:solidFill>
                  <a:srgbClr val="000000"/>
                </a:solidFill>
                <a:latin typeface="Didact Gothic" panose="00000500000000000000" pitchFamily="2" charset="0"/>
              </a:rPr>
              <a:t>Organisation</a:t>
            </a:r>
            <a:r>
              <a:rPr lang="fr-FR" sz="2000" dirty="0"/>
              <a:t> de tournois, soirées club et animations régulières générant du trafic.</a:t>
            </a:r>
            <a:endParaRPr lang="fr-FR" sz="2000" noProof="0" dirty="0">
              <a:solidFill>
                <a:srgbClr val="000000"/>
              </a:solidFill>
              <a:latin typeface="Didact Gothic" panose="00000500000000000000" pitchFamily="2" charset="0"/>
            </a:endParaRPr>
          </a:p>
        </p:txBody>
      </p:sp>
      <p:sp>
        <p:nvSpPr>
          <p:cNvPr id="138" name="TextBox 13">
            <a:extLst>
              <a:ext uri="{FF2B5EF4-FFF2-40B4-BE49-F238E27FC236}">
                <a16:creationId xmlns:a16="http://schemas.microsoft.com/office/drawing/2014/main" id="{588B3467-388A-390E-B9A7-78453C512EAE}"/>
              </a:ext>
            </a:extLst>
          </p:cNvPr>
          <p:cNvSpPr txBox="1"/>
          <p:nvPr/>
        </p:nvSpPr>
        <p:spPr>
          <a:xfrm>
            <a:off x="8963860" y="6734906"/>
            <a:ext cx="646313" cy="69292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 lang="fr-FR" noProof="0" dirty="0">
              <a:solidFill>
                <a:schemeClr val="accent2"/>
              </a:solidFill>
            </a:endParaRPr>
          </a:p>
        </p:txBody>
      </p:sp>
      <p:sp>
        <p:nvSpPr>
          <p:cNvPr id="140" name="Google Shape;116;p21">
            <a:extLst>
              <a:ext uri="{FF2B5EF4-FFF2-40B4-BE49-F238E27FC236}">
                <a16:creationId xmlns:a16="http://schemas.microsoft.com/office/drawing/2014/main" id="{4289C05D-AC7A-D15C-48F2-1C94D1471B4F}"/>
              </a:ext>
            </a:extLst>
          </p:cNvPr>
          <p:cNvSpPr txBox="1">
            <a:spLocks/>
          </p:cNvSpPr>
          <p:nvPr/>
        </p:nvSpPr>
        <p:spPr>
          <a:xfrm>
            <a:off x="9879260" y="6116250"/>
            <a:ext cx="1114200" cy="599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3000"/>
              <a:buFont typeface="Poppins"/>
              <a:buNone/>
              <a:tabLst/>
              <a:defRPr/>
            </a:pPr>
            <a:r>
              <a:rPr kumimoji="0" lang="fr-FR" sz="5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05</a:t>
            </a:r>
          </a:p>
        </p:txBody>
      </p:sp>
      <p:sp>
        <p:nvSpPr>
          <p:cNvPr id="141" name="Google Shape;122;p21">
            <a:extLst>
              <a:ext uri="{FF2B5EF4-FFF2-40B4-BE49-F238E27FC236}">
                <a16:creationId xmlns:a16="http://schemas.microsoft.com/office/drawing/2014/main" id="{84679FC5-4CB1-6BC7-780F-0B1C54EC00B4}"/>
              </a:ext>
            </a:extLst>
          </p:cNvPr>
          <p:cNvSpPr txBox="1">
            <a:spLocks/>
          </p:cNvSpPr>
          <p:nvPr/>
        </p:nvSpPr>
        <p:spPr>
          <a:xfrm>
            <a:off x="9888785" y="6858971"/>
            <a:ext cx="2943000" cy="54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>
              <a:buClr>
                <a:srgbClr val="1B1B1B"/>
              </a:buClr>
              <a:defRPr/>
            </a:pPr>
            <a:r>
              <a:rPr lang="fr-FR" sz="2400" dirty="0"/>
              <a:t>Sponsoring</a:t>
            </a:r>
            <a:endParaRPr kumimoji="0" lang="fr-FR" sz="3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cxnSp>
        <p:nvCxnSpPr>
          <p:cNvPr id="142" name="Google Shape;131;p21">
            <a:extLst>
              <a:ext uri="{FF2B5EF4-FFF2-40B4-BE49-F238E27FC236}">
                <a16:creationId xmlns:a16="http://schemas.microsoft.com/office/drawing/2014/main" id="{F3B9A1F9-9D76-E6DC-DCE1-BF65E1A82CEF}"/>
              </a:ext>
            </a:extLst>
          </p:cNvPr>
          <p:cNvCxnSpPr>
            <a:cxnSpLocks/>
          </p:cNvCxnSpPr>
          <p:nvPr/>
        </p:nvCxnSpPr>
        <p:spPr>
          <a:xfrm>
            <a:off x="9980514" y="6715889"/>
            <a:ext cx="2622158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" name="Google Shape;154;p22">
            <a:extLst>
              <a:ext uri="{FF2B5EF4-FFF2-40B4-BE49-F238E27FC236}">
                <a16:creationId xmlns:a16="http://schemas.microsoft.com/office/drawing/2014/main" id="{41483DB7-5CA5-0EE6-F0BE-9ADADF61C42B}"/>
              </a:ext>
            </a:extLst>
          </p:cNvPr>
          <p:cNvSpPr txBox="1">
            <a:spLocks/>
          </p:cNvSpPr>
          <p:nvPr/>
        </p:nvSpPr>
        <p:spPr>
          <a:xfrm>
            <a:off x="9738252" y="7353413"/>
            <a:ext cx="3291948" cy="202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132750" lvl="1" indent="0">
              <a:lnSpc>
                <a:spcPts val="1721"/>
              </a:lnSpc>
              <a:buNone/>
            </a:pPr>
            <a:r>
              <a:rPr lang="fr-FR" sz="2000" dirty="0"/>
              <a:t>Soirées privées, partenariats locaux et offres dédiées aux comités d’entreprise.</a:t>
            </a:r>
            <a:endParaRPr lang="fr-FR" sz="2000" noProof="0" dirty="0">
              <a:solidFill>
                <a:srgbClr val="000000"/>
              </a:solidFill>
              <a:latin typeface="Didact Gothic" panose="00000500000000000000" pitchFamily="2" charset="0"/>
            </a:endParaRPr>
          </a:p>
        </p:txBody>
      </p:sp>
      <p:sp>
        <p:nvSpPr>
          <p:cNvPr id="144" name="Freeform 19">
            <a:extLst>
              <a:ext uri="{FF2B5EF4-FFF2-40B4-BE49-F238E27FC236}">
                <a16:creationId xmlns:a16="http://schemas.microsoft.com/office/drawing/2014/main" id="{09BAA693-F721-0438-59B3-23A8F5AEBE9E}"/>
              </a:ext>
            </a:extLst>
          </p:cNvPr>
          <p:cNvSpPr/>
          <p:nvPr/>
        </p:nvSpPr>
        <p:spPr>
          <a:xfrm>
            <a:off x="5973471" y="3693428"/>
            <a:ext cx="435515" cy="445998"/>
          </a:xfrm>
          <a:custGeom>
            <a:avLst/>
            <a:gdLst/>
            <a:ahLst/>
            <a:cxnLst/>
            <a:rect l="l" t="t" r="r" b="b"/>
            <a:pathLst>
              <a:path w="880992" h="880992">
                <a:moveTo>
                  <a:pt x="0" y="0"/>
                </a:moveTo>
                <a:lnTo>
                  <a:pt x="880992" y="0"/>
                </a:lnTo>
                <a:lnTo>
                  <a:pt x="880992" y="880992"/>
                </a:lnTo>
                <a:lnTo>
                  <a:pt x="0" y="8809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grpSp>
        <p:nvGrpSpPr>
          <p:cNvPr id="147" name="Group 11">
            <a:extLst>
              <a:ext uri="{FF2B5EF4-FFF2-40B4-BE49-F238E27FC236}">
                <a16:creationId xmlns:a16="http://schemas.microsoft.com/office/drawing/2014/main" id="{CC0BB4DB-EACD-23C4-3CF4-C36E062FABA7}"/>
              </a:ext>
            </a:extLst>
          </p:cNvPr>
          <p:cNvGrpSpPr/>
          <p:nvPr/>
        </p:nvGrpSpPr>
        <p:grpSpPr>
          <a:xfrm>
            <a:off x="8849930" y="6780637"/>
            <a:ext cx="791913" cy="795462"/>
            <a:chOff x="12740" y="18426"/>
            <a:chExt cx="809173" cy="812800"/>
          </a:xfrm>
        </p:grpSpPr>
        <p:sp>
          <p:nvSpPr>
            <p:cNvPr id="148" name="Freeform 12">
              <a:extLst>
                <a:ext uri="{FF2B5EF4-FFF2-40B4-BE49-F238E27FC236}">
                  <a16:creationId xmlns:a16="http://schemas.microsoft.com/office/drawing/2014/main" id="{84DAF461-C51B-9932-835F-B0384249E8E5}"/>
                </a:ext>
              </a:extLst>
            </p:cNvPr>
            <p:cNvSpPr/>
            <p:nvPr/>
          </p:nvSpPr>
          <p:spPr>
            <a:xfrm>
              <a:off x="12740" y="18426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tx1"/>
            </a:solidFill>
          </p:spPr>
          <p:txBody>
            <a:bodyPr/>
            <a:lstStyle/>
            <a:p>
              <a:endParaRPr lang="fr-FR" noProof="0" dirty="0">
                <a:solidFill>
                  <a:schemeClr val="accent2"/>
                </a:solidFill>
              </a:endParaRPr>
            </a:p>
          </p:txBody>
        </p:sp>
        <p:sp>
          <p:nvSpPr>
            <p:cNvPr id="149" name="TextBox 13">
              <a:extLst>
                <a:ext uri="{FF2B5EF4-FFF2-40B4-BE49-F238E27FC236}">
                  <a16:creationId xmlns:a16="http://schemas.microsoft.com/office/drawing/2014/main" id="{1A86B91C-74E9-D91B-9492-535D28B9BA42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fr-FR" noProof="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47" name="Freeform 47"/>
          <p:cNvSpPr/>
          <p:nvPr/>
        </p:nvSpPr>
        <p:spPr>
          <a:xfrm>
            <a:off x="9039513" y="6946991"/>
            <a:ext cx="462754" cy="462754"/>
          </a:xfrm>
          <a:custGeom>
            <a:avLst/>
            <a:gdLst/>
            <a:ahLst/>
            <a:cxnLst/>
            <a:rect l="l" t="t" r="r" b="b"/>
            <a:pathLst>
              <a:path w="692808" h="692808">
                <a:moveTo>
                  <a:pt x="0" y="0"/>
                </a:moveTo>
                <a:lnTo>
                  <a:pt x="692808" y="0"/>
                </a:lnTo>
                <a:lnTo>
                  <a:pt x="692808" y="692808"/>
                </a:lnTo>
                <a:lnTo>
                  <a:pt x="0" y="6928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24" name="Freeform 24"/>
          <p:cNvSpPr/>
          <p:nvPr/>
        </p:nvSpPr>
        <p:spPr>
          <a:xfrm>
            <a:off x="11240239" y="3771900"/>
            <a:ext cx="419055" cy="377150"/>
          </a:xfrm>
          <a:custGeom>
            <a:avLst/>
            <a:gdLst/>
            <a:ahLst/>
            <a:cxnLst/>
            <a:rect l="l" t="t" r="r" b="b"/>
            <a:pathLst>
              <a:path w="940687" h="846618">
                <a:moveTo>
                  <a:pt x="0" y="0"/>
                </a:moveTo>
                <a:lnTo>
                  <a:pt x="940687" y="0"/>
                </a:lnTo>
                <a:lnTo>
                  <a:pt x="940687" y="846618"/>
                </a:lnTo>
                <a:lnTo>
                  <a:pt x="0" y="8466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150" name="Freeform 38"/>
          <p:cNvSpPr/>
          <p:nvPr/>
        </p:nvSpPr>
        <p:spPr>
          <a:xfrm>
            <a:off x="3255798" y="6829593"/>
            <a:ext cx="514873" cy="514873"/>
          </a:xfrm>
          <a:custGeom>
            <a:avLst/>
            <a:gdLst/>
            <a:ahLst/>
            <a:cxnLst/>
            <a:rect l="l" t="t" r="r" b="b"/>
            <a:pathLst>
              <a:path w="802385" h="802385">
                <a:moveTo>
                  <a:pt x="0" y="0"/>
                </a:moveTo>
                <a:lnTo>
                  <a:pt x="802385" y="0"/>
                </a:lnTo>
                <a:lnTo>
                  <a:pt x="802385" y="802385"/>
                </a:lnTo>
                <a:lnTo>
                  <a:pt x="0" y="80238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10763375" y="2435093"/>
            <a:ext cx="398860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fr-FR" dirty="0"/>
              <a:t>Création et détention d’un actif immobilier via la SCI, valorisable dans le temps.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26245" y="2026122"/>
            <a:ext cx="3862859" cy="3712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fr-FR" sz="24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Actif immobilier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258800" y="5774409"/>
            <a:ext cx="403240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r-FR" dirty="0"/>
              <a:t>Une activité générant des revenus réguliers et diversifiés, avec une gestion maîtrisée.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58800" y="5348790"/>
            <a:ext cx="4036000" cy="371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fr-FR" sz="24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Exploitation rentable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910689" y="9061462"/>
            <a:ext cx="403240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r-FR" dirty="0"/>
              <a:t>Un club qualitatif, sobre et différenciant, adapté au marché local de Padel City.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41475" y="8668179"/>
            <a:ext cx="4032400" cy="371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fr-FR" sz="24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Positionnement premium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08943" y="8985215"/>
            <a:ext cx="410260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r-FR" dirty="0"/>
              <a:t>Un projet conçu pour durer, évoluer et s’inscrire durablement dans son territoire.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95233" y="8605653"/>
            <a:ext cx="3913376" cy="338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fr-FR" sz="2400" noProof="0" dirty="0">
                <a:latin typeface="Montserrat Classic Bold"/>
              </a:rPr>
              <a:t>Vision long terme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205975" y="610306"/>
            <a:ext cx="11022411" cy="76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fr-FR" sz="48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UN PROJET VIABLE ET SOLIDE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29033" y="2213256"/>
            <a:ext cx="3542200" cy="371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fr-FR" sz="24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Projet structuré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886200" y="2603754"/>
            <a:ext cx="428503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dirty="0"/>
              <a:t>Un club de padel indoor pensé dès l’origine avec une logique économique claire.</a:t>
            </a:r>
            <a:endParaRPr lang="fr-FR" sz="1800" noProof="0" dirty="0">
              <a:latin typeface="Didact Gothic" panose="00000500000000000000" pitchFamily="2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853426" y="5314936"/>
            <a:ext cx="4204000" cy="371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fr-FR" sz="24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Expérience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53174" y="5717802"/>
            <a:ext cx="4204000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fr-FR" dirty="0"/>
              <a:t>Un accompagnement mensuel avec un consultant padel pour rester toujours vigilant, optimiser et moderniser. </a:t>
            </a:r>
          </a:p>
        </p:txBody>
      </p:sp>
      <p:pic>
        <p:nvPicPr>
          <p:cNvPr id="27" name="Image 26" descr="Une image contenant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FCA83AB-1049-3C73-683B-D95B0DD53B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-1924308"/>
            <a:ext cx="4801096" cy="3976103"/>
          </a:xfrm>
          <a:prstGeom prst="rect">
            <a:avLst/>
          </a:prstGeom>
        </p:spPr>
      </p:pic>
      <p:pic>
        <p:nvPicPr>
          <p:cNvPr id="28" name="Image 27" descr="Une image contenant Graphique, symbol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51BD4010-2618-DDD2-3A2B-F70FDB3753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0" y="1027108"/>
            <a:ext cx="680316" cy="683125"/>
          </a:xfrm>
          <a:prstGeom prst="rect">
            <a:avLst/>
          </a:prstGeom>
        </p:spPr>
      </p:pic>
      <p:cxnSp>
        <p:nvCxnSpPr>
          <p:cNvPr id="32" name="Google Shape;7757;p48">
            <a:extLst>
              <a:ext uri="{FF2B5EF4-FFF2-40B4-BE49-F238E27FC236}">
                <a16:creationId xmlns:a16="http://schemas.microsoft.com/office/drawing/2014/main" id="{A483F733-8572-243F-5887-13D6FAEE9B93}"/>
              </a:ext>
            </a:extLst>
          </p:cNvPr>
          <p:cNvCxnSpPr/>
          <p:nvPr/>
        </p:nvCxnSpPr>
        <p:spPr>
          <a:xfrm rot="5400000" flipH="1">
            <a:off x="6415590" y="3362369"/>
            <a:ext cx="1048854" cy="898673"/>
          </a:xfrm>
          <a:prstGeom prst="bentConnector3">
            <a:avLst>
              <a:gd name="adj1" fmla="val 50000"/>
            </a:avLst>
          </a:prstGeom>
          <a:solidFill>
            <a:schemeClr val="tx1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Google Shape;7758;p48">
            <a:extLst>
              <a:ext uri="{FF2B5EF4-FFF2-40B4-BE49-F238E27FC236}">
                <a16:creationId xmlns:a16="http://schemas.microsoft.com/office/drawing/2014/main" id="{D54DBDEB-2231-82AE-75B8-6D2CA777A786}"/>
              </a:ext>
            </a:extLst>
          </p:cNvPr>
          <p:cNvCxnSpPr/>
          <p:nvPr/>
        </p:nvCxnSpPr>
        <p:spPr>
          <a:xfrm rot="16200000">
            <a:off x="11783911" y="3362369"/>
            <a:ext cx="1048854" cy="898673"/>
          </a:xfrm>
          <a:prstGeom prst="bentConnector3">
            <a:avLst>
              <a:gd name="adj1" fmla="val 50000"/>
            </a:avLst>
          </a:prstGeom>
          <a:solidFill>
            <a:schemeClr val="tx1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7759;p48">
            <a:extLst>
              <a:ext uri="{FF2B5EF4-FFF2-40B4-BE49-F238E27FC236}">
                <a16:creationId xmlns:a16="http://schemas.microsoft.com/office/drawing/2014/main" id="{258274F4-68CF-3480-9756-6861D4A36FD5}"/>
              </a:ext>
            </a:extLst>
          </p:cNvPr>
          <p:cNvCxnSpPr/>
          <p:nvPr/>
        </p:nvCxnSpPr>
        <p:spPr>
          <a:xfrm rot="5400000">
            <a:off x="6415590" y="7466140"/>
            <a:ext cx="1048854" cy="898673"/>
          </a:xfrm>
          <a:prstGeom prst="bentConnector3">
            <a:avLst>
              <a:gd name="adj1" fmla="val 50000"/>
            </a:avLst>
          </a:prstGeom>
          <a:solidFill>
            <a:schemeClr val="tx1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7760;p48">
            <a:extLst>
              <a:ext uri="{FF2B5EF4-FFF2-40B4-BE49-F238E27FC236}">
                <a16:creationId xmlns:a16="http://schemas.microsoft.com/office/drawing/2014/main" id="{7687C1E3-75A8-4AD6-8289-74D7179D1308}"/>
              </a:ext>
            </a:extLst>
          </p:cNvPr>
          <p:cNvCxnSpPr/>
          <p:nvPr/>
        </p:nvCxnSpPr>
        <p:spPr>
          <a:xfrm rot="16200000" flipH="1">
            <a:off x="11783911" y="7466140"/>
            <a:ext cx="1048854" cy="898673"/>
          </a:xfrm>
          <a:prstGeom prst="bentConnector3">
            <a:avLst>
              <a:gd name="adj1" fmla="val 50000"/>
            </a:avLst>
          </a:prstGeom>
          <a:solidFill>
            <a:schemeClr val="tx1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7761;p48">
            <a:extLst>
              <a:ext uri="{FF2B5EF4-FFF2-40B4-BE49-F238E27FC236}">
                <a16:creationId xmlns:a16="http://schemas.microsoft.com/office/drawing/2014/main" id="{DF9DB44B-518F-D335-9FE3-CC6F258DBE4C}"/>
              </a:ext>
            </a:extLst>
          </p:cNvPr>
          <p:cNvCxnSpPr/>
          <p:nvPr/>
        </p:nvCxnSpPr>
        <p:spPr>
          <a:xfrm rot="10800000">
            <a:off x="6324600" y="5692948"/>
            <a:ext cx="673399" cy="0"/>
          </a:xfrm>
          <a:prstGeom prst="straightConnector1">
            <a:avLst/>
          </a:prstGeom>
          <a:solidFill>
            <a:schemeClr val="tx1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" name="Google Shape;7762;p48">
            <a:extLst>
              <a:ext uri="{FF2B5EF4-FFF2-40B4-BE49-F238E27FC236}">
                <a16:creationId xmlns:a16="http://schemas.microsoft.com/office/drawing/2014/main" id="{625FD209-2D88-ED57-2122-5147C6684DF1}"/>
              </a:ext>
            </a:extLst>
          </p:cNvPr>
          <p:cNvCxnSpPr/>
          <p:nvPr/>
        </p:nvCxnSpPr>
        <p:spPr>
          <a:xfrm rot="10800000">
            <a:off x="12250162" y="5692948"/>
            <a:ext cx="673399" cy="0"/>
          </a:xfrm>
          <a:prstGeom prst="straightConnector1">
            <a:avLst/>
          </a:prstGeom>
          <a:solidFill>
            <a:schemeClr val="tx1"/>
          </a:solidFill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9" name="Google Shape;7763;p48">
            <a:extLst>
              <a:ext uri="{FF2B5EF4-FFF2-40B4-BE49-F238E27FC236}">
                <a16:creationId xmlns:a16="http://schemas.microsoft.com/office/drawing/2014/main" id="{5945F940-D2BB-7455-5517-17211E0A1096}"/>
              </a:ext>
            </a:extLst>
          </p:cNvPr>
          <p:cNvGrpSpPr/>
          <p:nvPr/>
        </p:nvGrpSpPr>
        <p:grpSpPr>
          <a:xfrm>
            <a:off x="7230434" y="3012776"/>
            <a:ext cx="4841261" cy="5037129"/>
            <a:chOff x="7721175" y="2093194"/>
            <a:chExt cx="599587" cy="623846"/>
          </a:xfrm>
          <a:solidFill>
            <a:schemeClr val="tx1"/>
          </a:solidFill>
        </p:grpSpPr>
        <p:grpSp>
          <p:nvGrpSpPr>
            <p:cNvPr id="40" name="Google Shape;7764;p48">
              <a:extLst>
                <a:ext uri="{FF2B5EF4-FFF2-40B4-BE49-F238E27FC236}">
                  <a16:creationId xmlns:a16="http://schemas.microsoft.com/office/drawing/2014/main" id="{57903C82-E734-87C7-C517-22645CCF1D8A}"/>
                </a:ext>
              </a:extLst>
            </p:cNvPr>
            <p:cNvGrpSpPr/>
            <p:nvPr/>
          </p:nvGrpSpPr>
          <p:grpSpPr>
            <a:xfrm>
              <a:off x="7721175" y="2093194"/>
              <a:ext cx="291605" cy="623846"/>
              <a:chOff x="9405575" y="2061418"/>
              <a:chExt cx="291605" cy="623846"/>
            </a:xfrm>
            <a:grpFill/>
          </p:grpSpPr>
          <p:sp>
            <p:nvSpPr>
              <p:cNvPr id="49" name="Google Shape;7765;p48">
                <a:extLst>
                  <a:ext uri="{FF2B5EF4-FFF2-40B4-BE49-F238E27FC236}">
                    <a16:creationId xmlns:a16="http://schemas.microsoft.com/office/drawing/2014/main" id="{66D650BD-9339-BD7C-2864-E9C651AD5DAA}"/>
                  </a:ext>
                </a:extLst>
              </p:cNvPr>
              <p:cNvSpPr/>
              <p:nvPr/>
            </p:nvSpPr>
            <p:spPr>
              <a:xfrm>
                <a:off x="9405575" y="2061418"/>
                <a:ext cx="291379" cy="623846"/>
              </a:xfrm>
              <a:custGeom>
                <a:avLst/>
                <a:gdLst/>
                <a:ahLst/>
                <a:cxnLst/>
                <a:rect l="l" t="t" r="r" b="b"/>
                <a:pathLst>
                  <a:path w="21253" h="45503" extrusionOk="0">
                    <a:moveTo>
                      <a:pt x="17225" y="1059"/>
                    </a:moveTo>
                    <a:cubicBezTo>
                      <a:pt x="20066" y="1059"/>
                      <a:pt x="20192" y="4831"/>
                      <a:pt x="20195" y="4980"/>
                    </a:cubicBezTo>
                    <a:lnTo>
                      <a:pt x="20195" y="42658"/>
                    </a:lnTo>
                    <a:cubicBezTo>
                      <a:pt x="19755" y="43076"/>
                      <a:pt x="18011" y="44441"/>
                      <a:pt x="14035" y="44441"/>
                    </a:cubicBezTo>
                    <a:cubicBezTo>
                      <a:pt x="9143" y="44441"/>
                      <a:pt x="6607" y="41481"/>
                      <a:pt x="6264" y="38549"/>
                    </a:cubicBezTo>
                    <a:cubicBezTo>
                      <a:pt x="6238" y="38342"/>
                      <a:pt x="6089" y="38168"/>
                      <a:pt x="5889" y="38106"/>
                    </a:cubicBezTo>
                    <a:cubicBezTo>
                      <a:pt x="5769" y="38071"/>
                      <a:pt x="2987" y="37194"/>
                      <a:pt x="3045" y="34127"/>
                    </a:cubicBezTo>
                    <a:cubicBezTo>
                      <a:pt x="3067" y="32998"/>
                      <a:pt x="3194" y="32212"/>
                      <a:pt x="3449" y="31665"/>
                    </a:cubicBezTo>
                    <a:cubicBezTo>
                      <a:pt x="3449" y="31665"/>
                      <a:pt x="3682" y="31319"/>
                      <a:pt x="3685" y="31277"/>
                    </a:cubicBezTo>
                    <a:cubicBezTo>
                      <a:pt x="3740" y="31205"/>
                      <a:pt x="3799" y="31141"/>
                      <a:pt x="3863" y="31082"/>
                    </a:cubicBezTo>
                    <a:cubicBezTo>
                      <a:pt x="4404" y="30567"/>
                      <a:pt x="5365" y="30335"/>
                      <a:pt x="7020" y="30335"/>
                    </a:cubicBezTo>
                    <a:cubicBezTo>
                      <a:pt x="7247" y="30335"/>
                      <a:pt x="7486" y="30339"/>
                      <a:pt x="7739" y="30348"/>
                    </a:cubicBezTo>
                    <a:cubicBezTo>
                      <a:pt x="8968" y="30388"/>
                      <a:pt x="10320" y="30407"/>
                      <a:pt x="11768" y="30407"/>
                    </a:cubicBezTo>
                    <a:cubicBezTo>
                      <a:pt x="11975" y="30407"/>
                      <a:pt x="12184" y="30407"/>
                      <a:pt x="12395" y="30406"/>
                    </a:cubicBezTo>
                    <a:lnTo>
                      <a:pt x="12408" y="30406"/>
                    </a:lnTo>
                    <a:cubicBezTo>
                      <a:pt x="12410" y="30406"/>
                      <a:pt x="12412" y="30406"/>
                      <a:pt x="12414" y="30406"/>
                    </a:cubicBezTo>
                    <a:cubicBezTo>
                      <a:pt x="14155" y="30406"/>
                      <a:pt x="15565" y="31819"/>
                      <a:pt x="15565" y="33561"/>
                    </a:cubicBezTo>
                    <a:lnTo>
                      <a:pt x="15565" y="35495"/>
                    </a:lnTo>
                    <a:cubicBezTo>
                      <a:pt x="15559" y="35793"/>
                      <a:pt x="15798" y="36039"/>
                      <a:pt x="16096" y="36039"/>
                    </a:cubicBezTo>
                    <a:cubicBezTo>
                      <a:pt x="16394" y="36039"/>
                      <a:pt x="16636" y="35793"/>
                      <a:pt x="16627" y="35495"/>
                    </a:cubicBezTo>
                    <a:lnTo>
                      <a:pt x="16627" y="33561"/>
                    </a:lnTo>
                    <a:cubicBezTo>
                      <a:pt x="16627" y="31233"/>
                      <a:pt x="14740" y="29345"/>
                      <a:pt x="12414" y="29345"/>
                    </a:cubicBezTo>
                    <a:cubicBezTo>
                      <a:pt x="12412" y="29345"/>
                      <a:pt x="12410" y="29345"/>
                      <a:pt x="12408" y="29345"/>
                    </a:cubicBezTo>
                    <a:lnTo>
                      <a:pt x="12392" y="29345"/>
                    </a:lnTo>
                    <a:cubicBezTo>
                      <a:pt x="12202" y="29346"/>
                      <a:pt x="12014" y="29346"/>
                      <a:pt x="11828" y="29346"/>
                    </a:cubicBezTo>
                    <a:cubicBezTo>
                      <a:pt x="10369" y="29346"/>
                      <a:pt x="9008" y="29324"/>
                      <a:pt x="7772" y="29287"/>
                    </a:cubicBezTo>
                    <a:cubicBezTo>
                      <a:pt x="7513" y="29278"/>
                      <a:pt x="7267" y="29274"/>
                      <a:pt x="7033" y="29274"/>
                    </a:cubicBezTo>
                    <a:cubicBezTo>
                      <a:pt x="5050" y="29274"/>
                      <a:pt x="3893" y="29586"/>
                      <a:pt x="3135" y="30309"/>
                    </a:cubicBezTo>
                    <a:cubicBezTo>
                      <a:pt x="3058" y="30380"/>
                      <a:pt x="2987" y="30458"/>
                      <a:pt x="2922" y="30536"/>
                    </a:cubicBezTo>
                    <a:cubicBezTo>
                      <a:pt x="1045" y="29510"/>
                      <a:pt x="1084" y="26828"/>
                      <a:pt x="1084" y="26799"/>
                    </a:cubicBezTo>
                    <a:lnTo>
                      <a:pt x="1084" y="26786"/>
                    </a:lnTo>
                    <a:lnTo>
                      <a:pt x="1084" y="21470"/>
                    </a:lnTo>
                    <a:cubicBezTo>
                      <a:pt x="1084" y="19979"/>
                      <a:pt x="1450" y="18885"/>
                      <a:pt x="2168" y="18212"/>
                    </a:cubicBezTo>
                    <a:cubicBezTo>
                      <a:pt x="2905" y="17528"/>
                      <a:pt x="3830" y="17480"/>
                      <a:pt x="4078" y="17480"/>
                    </a:cubicBezTo>
                    <a:cubicBezTo>
                      <a:pt x="4118" y="17480"/>
                      <a:pt x="4141" y="17481"/>
                      <a:pt x="4142" y="17481"/>
                    </a:cubicBezTo>
                    <a:cubicBezTo>
                      <a:pt x="4157" y="17483"/>
                      <a:pt x="4172" y="17483"/>
                      <a:pt x="4186" y="17483"/>
                    </a:cubicBezTo>
                    <a:cubicBezTo>
                      <a:pt x="4474" y="17483"/>
                      <a:pt x="4714" y="17249"/>
                      <a:pt x="4714" y="16954"/>
                    </a:cubicBezTo>
                    <a:lnTo>
                      <a:pt x="4714" y="12072"/>
                    </a:lnTo>
                    <a:cubicBezTo>
                      <a:pt x="4714" y="11082"/>
                      <a:pt x="4986" y="10325"/>
                      <a:pt x="5523" y="9820"/>
                    </a:cubicBezTo>
                    <a:cubicBezTo>
                      <a:pt x="6270" y="9115"/>
                      <a:pt x="7348" y="9065"/>
                      <a:pt x="7647" y="9065"/>
                    </a:cubicBezTo>
                    <a:cubicBezTo>
                      <a:pt x="7696" y="9065"/>
                      <a:pt x="7724" y="9066"/>
                      <a:pt x="7726" y="9066"/>
                    </a:cubicBezTo>
                    <a:cubicBezTo>
                      <a:pt x="7739" y="9067"/>
                      <a:pt x="7751" y="9067"/>
                      <a:pt x="7763" y="9067"/>
                    </a:cubicBezTo>
                    <a:cubicBezTo>
                      <a:pt x="8253" y="9067"/>
                      <a:pt x="8483" y="8447"/>
                      <a:pt x="8095" y="8128"/>
                    </a:cubicBezTo>
                    <a:cubicBezTo>
                      <a:pt x="7911" y="7976"/>
                      <a:pt x="7749" y="7749"/>
                      <a:pt x="7937" y="7216"/>
                    </a:cubicBezTo>
                    <a:cubicBezTo>
                      <a:pt x="8312" y="6167"/>
                      <a:pt x="9878" y="4614"/>
                      <a:pt x="11929" y="3269"/>
                    </a:cubicBezTo>
                    <a:cubicBezTo>
                      <a:pt x="13967" y="1926"/>
                      <a:pt x="16044" y="1059"/>
                      <a:pt x="17225" y="1059"/>
                    </a:cubicBezTo>
                    <a:close/>
                    <a:moveTo>
                      <a:pt x="17222" y="1"/>
                    </a:moveTo>
                    <a:cubicBezTo>
                      <a:pt x="14145" y="1"/>
                      <a:pt x="7898" y="4168"/>
                      <a:pt x="6937" y="6863"/>
                    </a:cubicBezTo>
                    <a:cubicBezTo>
                      <a:pt x="6782" y="7300"/>
                      <a:pt x="6752" y="7711"/>
                      <a:pt x="6846" y="8076"/>
                    </a:cubicBezTo>
                    <a:cubicBezTo>
                      <a:pt x="6241" y="8180"/>
                      <a:pt x="5452" y="8435"/>
                      <a:pt x="4805" y="9040"/>
                    </a:cubicBezTo>
                    <a:cubicBezTo>
                      <a:pt x="4041" y="9755"/>
                      <a:pt x="3656" y="10778"/>
                      <a:pt x="3656" y="12075"/>
                    </a:cubicBezTo>
                    <a:lnTo>
                      <a:pt x="3656" y="16446"/>
                    </a:lnTo>
                    <a:cubicBezTo>
                      <a:pt x="3093" y="16511"/>
                      <a:pt x="2220" y="16727"/>
                      <a:pt x="1460" y="17426"/>
                    </a:cubicBezTo>
                    <a:cubicBezTo>
                      <a:pt x="508" y="18303"/>
                      <a:pt x="23" y="19665"/>
                      <a:pt x="23" y="21470"/>
                    </a:cubicBezTo>
                    <a:lnTo>
                      <a:pt x="23" y="26779"/>
                    </a:lnTo>
                    <a:cubicBezTo>
                      <a:pt x="20" y="27006"/>
                      <a:pt x="0" y="30147"/>
                      <a:pt x="2388" y="31454"/>
                    </a:cubicBezTo>
                    <a:cubicBezTo>
                      <a:pt x="2136" y="32118"/>
                      <a:pt x="2006" y="32975"/>
                      <a:pt x="1984" y="34107"/>
                    </a:cubicBezTo>
                    <a:cubicBezTo>
                      <a:pt x="1922" y="37288"/>
                      <a:pt x="4352" y="38614"/>
                      <a:pt x="5254" y="38996"/>
                    </a:cubicBezTo>
                    <a:cubicBezTo>
                      <a:pt x="5533" y="40711"/>
                      <a:pt x="6429" y="42273"/>
                      <a:pt x="7797" y="43428"/>
                    </a:cubicBezTo>
                    <a:cubicBezTo>
                      <a:pt x="9405" y="44784"/>
                      <a:pt x="11560" y="45502"/>
                      <a:pt x="14035" y="45502"/>
                    </a:cubicBezTo>
                    <a:cubicBezTo>
                      <a:pt x="19270" y="45502"/>
                      <a:pt x="21065" y="43292"/>
                      <a:pt x="21140" y="43199"/>
                    </a:cubicBezTo>
                    <a:cubicBezTo>
                      <a:pt x="21214" y="43105"/>
                      <a:pt x="21253" y="42992"/>
                      <a:pt x="21253" y="42872"/>
                    </a:cubicBezTo>
                    <a:lnTo>
                      <a:pt x="21253" y="4967"/>
                    </a:lnTo>
                    <a:cubicBezTo>
                      <a:pt x="21217" y="3249"/>
                      <a:pt x="20328" y="1"/>
                      <a:pt x="172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50" name="Google Shape;7766;p48">
                <a:extLst>
                  <a:ext uri="{FF2B5EF4-FFF2-40B4-BE49-F238E27FC236}">
                    <a16:creationId xmlns:a16="http://schemas.microsoft.com/office/drawing/2014/main" id="{828D3ACA-23C9-7FAB-CB0B-A966415B4909}"/>
                  </a:ext>
                </a:extLst>
              </p:cNvPr>
              <p:cNvSpPr/>
              <p:nvPr/>
            </p:nvSpPr>
            <p:spPr>
              <a:xfrm>
                <a:off x="9535402" y="2540968"/>
                <a:ext cx="161778" cy="68948"/>
              </a:xfrm>
              <a:custGeom>
                <a:avLst/>
                <a:gdLst/>
                <a:ahLst/>
                <a:cxnLst/>
                <a:rect l="l" t="t" r="r" b="b"/>
                <a:pathLst>
                  <a:path w="11800" h="5029" extrusionOk="0">
                    <a:moveTo>
                      <a:pt x="11270" y="1"/>
                    </a:moveTo>
                    <a:cubicBezTo>
                      <a:pt x="11264" y="1"/>
                      <a:pt x="11258" y="1"/>
                      <a:pt x="11252" y="1"/>
                    </a:cubicBezTo>
                    <a:lnTo>
                      <a:pt x="4326" y="1"/>
                    </a:lnTo>
                    <a:cubicBezTo>
                      <a:pt x="1938" y="4"/>
                      <a:pt x="0" y="1939"/>
                      <a:pt x="0" y="4327"/>
                    </a:cubicBezTo>
                    <a:lnTo>
                      <a:pt x="0" y="4498"/>
                    </a:lnTo>
                    <a:cubicBezTo>
                      <a:pt x="0" y="4789"/>
                      <a:pt x="236" y="5029"/>
                      <a:pt x="527" y="5029"/>
                    </a:cubicBezTo>
                    <a:cubicBezTo>
                      <a:pt x="822" y="5029"/>
                      <a:pt x="1061" y="4789"/>
                      <a:pt x="1058" y="4498"/>
                    </a:cubicBezTo>
                    <a:lnTo>
                      <a:pt x="1058" y="4327"/>
                    </a:lnTo>
                    <a:cubicBezTo>
                      <a:pt x="1061" y="2524"/>
                      <a:pt x="2524" y="1062"/>
                      <a:pt x="4326" y="1062"/>
                    </a:cubicBezTo>
                    <a:lnTo>
                      <a:pt x="11252" y="1062"/>
                    </a:lnTo>
                    <a:cubicBezTo>
                      <a:pt x="11256" y="1062"/>
                      <a:pt x="11260" y="1062"/>
                      <a:pt x="11264" y="1062"/>
                    </a:cubicBezTo>
                    <a:cubicBezTo>
                      <a:pt x="11557" y="1062"/>
                      <a:pt x="11799" y="825"/>
                      <a:pt x="11799" y="532"/>
                    </a:cubicBezTo>
                    <a:cubicBezTo>
                      <a:pt x="11799" y="237"/>
                      <a:pt x="11560" y="1"/>
                      <a:pt x="112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51" name="Google Shape;7767;p48">
                <a:extLst>
                  <a:ext uri="{FF2B5EF4-FFF2-40B4-BE49-F238E27FC236}">
                    <a16:creationId xmlns:a16="http://schemas.microsoft.com/office/drawing/2014/main" id="{BA93485D-CA51-5760-3A84-70EAF2598D2C}"/>
                  </a:ext>
                </a:extLst>
              </p:cNvPr>
              <p:cNvSpPr/>
              <p:nvPr/>
            </p:nvSpPr>
            <p:spPr>
              <a:xfrm>
                <a:off x="9455875" y="2286606"/>
                <a:ext cx="137251" cy="112148"/>
              </a:xfrm>
              <a:custGeom>
                <a:avLst/>
                <a:gdLst/>
                <a:ahLst/>
                <a:cxnLst/>
                <a:rect l="l" t="t" r="r" b="b"/>
                <a:pathLst>
                  <a:path w="10011" h="8180" extrusionOk="0">
                    <a:moveTo>
                      <a:pt x="515" y="1"/>
                    </a:moveTo>
                    <a:cubicBezTo>
                      <a:pt x="230" y="7"/>
                      <a:pt x="0" y="243"/>
                      <a:pt x="0" y="531"/>
                    </a:cubicBezTo>
                    <a:cubicBezTo>
                      <a:pt x="0" y="819"/>
                      <a:pt x="230" y="1052"/>
                      <a:pt x="515" y="1062"/>
                    </a:cubicBezTo>
                    <a:lnTo>
                      <a:pt x="4979" y="1062"/>
                    </a:lnTo>
                    <a:cubicBezTo>
                      <a:pt x="7173" y="1062"/>
                      <a:pt x="8946" y="2838"/>
                      <a:pt x="8949" y="5031"/>
                    </a:cubicBezTo>
                    <a:lnTo>
                      <a:pt x="8949" y="7649"/>
                    </a:lnTo>
                    <a:cubicBezTo>
                      <a:pt x="8949" y="7943"/>
                      <a:pt x="9188" y="8179"/>
                      <a:pt x="9480" y="8179"/>
                    </a:cubicBezTo>
                    <a:cubicBezTo>
                      <a:pt x="9771" y="8179"/>
                      <a:pt x="10010" y="7943"/>
                      <a:pt x="10010" y="7652"/>
                    </a:cubicBezTo>
                    <a:lnTo>
                      <a:pt x="10010" y="5031"/>
                    </a:lnTo>
                    <a:cubicBezTo>
                      <a:pt x="10007" y="2252"/>
                      <a:pt x="7758" y="4"/>
                      <a:pt x="49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52" name="Google Shape;7768;p48">
                <a:extLst>
                  <a:ext uri="{FF2B5EF4-FFF2-40B4-BE49-F238E27FC236}">
                    <a16:creationId xmlns:a16="http://schemas.microsoft.com/office/drawing/2014/main" id="{A406EC1F-BC36-21B9-358A-6526CE3580B1}"/>
                  </a:ext>
                </a:extLst>
              </p:cNvPr>
              <p:cNvSpPr/>
              <p:nvPr/>
            </p:nvSpPr>
            <p:spPr>
              <a:xfrm>
                <a:off x="9578545" y="2355317"/>
                <a:ext cx="116370" cy="14560"/>
              </a:xfrm>
              <a:custGeom>
                <a:avLst/>
                <a:gdLst/>
                <a:ahLst/>
                <a:cxnLst/>
                <a:rect l="l" t="t" r="r" b="b"/>
                <a:pathLst>
                  <a:path w="8488" h="1062" extrusionOk="0">
                    <a:moveTo>
                      <a:pt x="519" y="0"/>
                    </a:moveTo>
                    <a:cubicBezTo>
                      <a:pt x="231" y="10"/>
                      <a:pt x="1" y="243"/>
                      <a:pt x="1" y="531"/>
                    </a:cubicBezTo>
                    <a:cubicBezTo>
                      <a:pt x="1" y="819"/>
                      <a:pt x="231" y="1051"/>
                      <a:pt x="519" y="1061"/>
                    </a:cubicBezTo>
                    <a:lnTo>
                      <a:pt x="7973" y="1061"/>
                    </a:lnTo>
                    <a:cubicBezTo>
                      <a:pt x="8261" y="1051"/>
                      <a:pt x="8487" y="819"/>
                      <a:pt x="8487" y="531"/>
                    </a:cubicBezTo>
                    <a:cubicBezTo>
                      <a:pt x="8487" y="243"/>
                      <a:pt x="8261" y="10"/>
                      <a:pt x="79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53" name="Google Shape;7769;p48">
                <a:extLst>
                  <a:ext uri="{FF2B5EF4-FFF2-40B4-BE49-F238E27FC236}">
                    <a16:creationId xmlns:a16="http://schemas.microsoft.com/office/drawing/2014/main" id="{225E4FF6-2D5A-BD63-0479-CB7FEAA5E53E}"/>
                  </a:ext>
                </a:extLst>
              </p:cNvPr>
              <p:cNvSpPr/>
              <p:nvPr/>
            </p:nvSpPr>
            <p:spPr>
              <a:xfrm>
                <a:off x="9533620" y="2389824"/>
                <a:ext cx="104429" cy="58240"/>
              </a:xfrm>
              <a:custGeom>
                <a:avLst/>
                <a:gdLst/>
                <a:ahLst/>
                <a:cxnLst/>
                <a:rect l="l" t="t" r="r" b="b"/>
                <a:pathLst>
                  <a:path w="7617" h="4248" extrusionOk="0">
                    <a:moveTo>
                      <a:pt x="2890" y="0"/>
                    </a:moveTo>
                    <a:cubicBezTo>
                      <a:pt x="1295" y="0"/>
                      <a:pt x="4" y="1294"/>
                      <a:pt x="1" y="2889"/>
                    </a:cubicBezTo>
                    <a:lnTo>
                      <a:pt x="1" y="3439"/>
                    </a:lnTo>
                    <a:cubicBezTo>
                      <a:pt x="10" y="3724"/>
                      <a:pt x="243" y="3954"/>
                      <a:pt x="531" y="3954"/>
                    </a:cubicBezTo>
                    <a:cubicBezTo>
                      <a:pt x="819" y="3954"/>
                      <a:pt x="1055" y="3724"/>
                      <a:pt x="1062" y="3439"/>
                    </a:cubicBezTo>
                    <a:lnTo>
                      <a:pt x="1062" y="2889"/>
                    </a:lnTo>
                    <a:cubicBezTo>
                      <a:pt x="1062" y="1880"/>
                      <a:pt x="1880" y="1061"/>
                      <a:pt x="2890" y="1058"/>
                    </a:cubicBezTo>
                    <a:lnTo>
                      <a:pt x="4669" y="1058"/>
                    </a:lnTo>
                    <a:cubicBezTo>
                      <a:pt x="5711" y="1061"/>
                      <a:pt x="6555" y="1902"/>
                      <a:pt x="6555" y="2944"/>
                    </a:cubicBezTo>
                    <a:lnTo>
                      <a:pt x="6555" y="3717"/>
                    </a:lnTo>
                    <a:cubicBezTo>
                      <a:pt x="6555" y="4012"/>
                      <a:pt x="6795" y="4248"/>
                      <a:pt x="7086" y="4248"/>
                    </a:cubicBezTo>
                    <a:cubicBezTo>
                      <a:pt x="7380" y="4248"/>
                      <a:pt x="7617" y="4012"/>
                      <a:pt x="7617" y="3717"/>
                    </a:cubicBezTo>
                    <a:lnTo>
                      <a:pt x="7617" y="2944"/>
                    </a:lnTo>
                    <a:cubicBezTo>
                      <a:pt x="7613" y="1320"/>
                      <a:pt x="6297" y="0"/>
                      <a:pt x="46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54" name="Google Shape;7770;p48">
                <a:extLst>
                  <a:ext uri="{FF2B5EF4-FFF2-40B4-BE49-F238E27FC236}">
                    <a16:creationId xmlns:a16="http://schemas.microsoft.com/office/drawing/2014/main" id="{37EC5A4B-FC96-EEE8-FDA5-45603C37D707}"/>
                  </a:ext>
                </a:extLst>
              </p:cNvPr>
              <p:cNvSpPr/>
              <p:nvPr/>
            </p:nvSpPr>
            <p:spPr>
              <a:xfrm>
                <a:off x="9504885" y="2171202"/>
                <a:ext cx="97684" cy="14519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59" extrusionOk="0">
                    <a:moveTo>
                      <a:pt x="6598" y="0"/>
                    </a:moveTo>
                    <a:cubicBezTo>
                      <a:pt x="6592" y="0"/>
                      <a:pt x="6587" y="0"/>
                      <a:pt x="6581" y="0"/>
                    </a:cubicBezTo>
                    <a:lnTo>
                      <a:pt x="515" y="0"/>
                    </a:lnTo>
                    <a:cubicBezTo>
                      <a:pt x="227" y="7"/>
                      <a:pt x="0" y="243"/>
                      <a:pt x="0" y="528"/>
                    </a:cubicBezTo>
                    <a:cubicBezTo>
                      <a:pt x="0" y="816"/>
                      <a:pt x="227" y="1052"/>
                      <a:pt x="515" y="1058"/>
                    </a:cubicBezTo>
                    <a:lnTo>
                      <a:pt x="6581" y="1058"/>
                    </a:lnTo>
                    <a:cubicBezTo>
                      <a:pt x="6587" y="1058"/>
                      <a:pt x="6592" y="1059"/>
                      <a:pt x="6598" y="1059"/>
                    </a:cubicBezTo>
                    <a:cubicBezTo>
                      <a:pt x="6888" y="1059"/>
                      <a:pt x="7124" y="823"/>
                      <a:pt x="7124" y="528"/>
                    </a:cubicBezTo>
                    <a:cubicBezTo>
                      <a:pt x="7124" y="236"/>
                      <a:pt x="6888" y="0"/>
                      <a:pt x="65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55" name="Google Shape;7771;p48">
                <a:extLst>
                  <a:ext uri="{FF2B5EF4-FFF2-40B4-BE49-F238E27FC236}">
                    <a16:creationId xmlns:a16="http://schemas.microsoft.com/office/drawing/2014/main" id="{0A198D4B-3026-DA11-973E-E46A78E6EE82}"/>
                  </a:ext>
                </a:extLst>
              </p:cNvPr>
              <p:cNvSpPr/>
              <p:nvPr/>
            </p:nvSpPr>
            <p:spPr>
              <a:xfrm>
                <a:off x="9587826" y="2129731"/>
                <a:ext cx="106993" cy="97464"/>
              </a:xfrm>
              <a:custGeom>
                <a:avLst/>
                <a:gdLst/>
                <a:ahLst/>
                <a:cxnLst/>
                <a:rect l="l" t="t" r="r" b="b"/>
                <a:pathLst>
                  <a:path w="7804" h="7109" extrusionOk="0">
                    <a:moveTo>
                      <a:pt x="4230" y="0"/>
                    </a:moveTo>
                    <a:cubicBezTo>
                      <a:pt x="4224" y="0"/>
                      <a:pt x="4218" y="0"/>
                      <a:pt x="4213" y="0"/>
                    </a:cubicBezTo>
                    <a:lnTo>
                      <a:pt x="3339" y="0"/>
                    </a:lnTo>
                    <a:cubicBezTo>
                      <a:pt x="1495" y="0"/>
                      <a:pt x="3" y="1495"/>
                      <a:pt x="0" y="3336"/>
                    </a:cubicBezTo>
                    <a:lnTo>
                      <a:pt x="0" y="3850"/>
                    </a:lnTo>
                    <a:cubicBezTo>
                      <a:pt x="3" y="5649"/>
                      <a:pt x="1459" y="7108"/>
                      <a:pt x="3258" y="7108"/>
                    </a:cubicBezTo>
                    <a:lnTo>
                      <a:pt x="7286" y="7108"/>
                    </a:lnTo>
                    <a:cubicBezTo>
                      <a:pt x="7574" y="7102"/>
                      <a:pt x="7804" y="6866"/>
                      <a:pt x="7804" y="6578"/>
                    </a:cubicBezTo>
                    <a:cubicBezTo>
                      <a:pt x="7804" y="6290"/>
                      <a:pt x="7574" y="6057"/>
                      <a:pt x="7286" y="6047"/>
                    </a:cubicBezTo>
                    <a:lnTo>
                      <a:pt x="3258" y="6047"/>
                    </a:lnTo>
                    <a:cubicBezTo>
                      <a:pt x="2045" y="6047"/>
                      <a:pt x="1061" y="5064"/>
                      <a:pt x="1061" y="3850"/>
                    </a:cubicBezTo>
                    <a:lnTo>
                      <a:pt x="1061" y="3336"/>
                    </a:lnTo>
                    <a:cubicBezTo>
                      <a:pt x="1061" y="2081"/>
                      <a:pt x="2080" y="1061"/>
                      <a:pt x="3339" y="1058"/>
                    </a:cubicBezTo>
                    <a:lnTo>
                      <a:pt x="4213" y="1058"/>
                    </a:lnTo>
                    <a:cubicBezTo>
                      <a:pt x="4218" y="1058"/>
                      <a:pt x="4224" y="1059"/>
                      <a:pt x="4230" y="1059"/>
                    </a:cubicBezTo>
                    <a:cubicBezTo>
                      <a:pt x="4520" y="1059"/>
                      <a:pt x="4756" y="823"/>
                      <a:pt x="4756" y="528"/>
                    </a:cubicBezTo>
                    <a:cubicBezTo>
                      <a:pt x="4756" y="236"/>
                      <a:pt x="4520" y="0"/>
                      <a:pt x="42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</p:grpSp>
        <p:grpSp>
          <p:nvGrpSpPr>
            <p:cNvPr id="41" name="Google Shape;7772;p48">
              <a:extLst>
                <a:ext uri="{FF2B5EF4-FFF2-40B4-BE49-F238E27FC236}">
                  <a16:creationId xmlns:a16="http://schemas.microsoft.com/office/drawing/2014/main" id="{D9CBB811-296A-C2CE-F489-20EC84C4F306}"/>
                </a:ext>
              </a:extLst>
            </p:cNvPr>
            <p:cNvGrpSpPr/>
            <p:nvPr/>
          </p:nvGrpSpPr>
          <p:grpSpPr>
            <a:xfrm flipH="1">
              <a:off x="8029157" y="2093194"/>
              <a:ext cx="291605" cy="623846"/>
              <a:chOff x="9405575" y="2061418"/>
              <a:chExt cx="291605" cy="623846"/>
            </a:xfrm>
            <a:grpFill/>
          </p:grpSpPr>
          <p:sp>
            <p:nvSpPr>
              <p:cNvPr id="42" name="Google Shape;7773;p48">
                <a:extLst>
                  <a:ext uri="{FF2B5EF4-FFF2-40B4-BE49-F238E27FC236}">
                    <a16:creationId xmlns:a16="http://schemas.microsoft.com/office/drawing/2014/main" id="{D2B1D006-4679-4ECB-FF6D-BDCBB4263D8E}"/>
                  </a:ext>
                </a:extLst>
              </p:cNvPr>
              <p:cNvSpPr/>
              <p:nvPr/>
            </p:nvSpPr>
            <p:spPr>
              <a:xfrm>
                <a:off x="9405575" y="2061418"/>
                <a:ext cx="291379" cy="623846"/>
              </a:xfrm>
              <a:custGeom>
                <a:avLst/>
                <a:gdLst/>
                <a:ahLst/>
                <a:cxnLst/>
                <a:rect l="l" t="t" r="r" b="b"/>
                <a:pathLst>
                  <a:path w="21253" h="45503" extrusionOk="0">
                    <a:moveTo>
                      <a:pt x="17225" y="1059"/>
                    </a:moveTo>
                    <a:cubicBezTo>
                      <a:pt x="20066" y="1059"/>
                      <a:pt x="20192" y="4831"/>
                      <a:pt x="20195" y="4980"/>
                    </a:cubicBezTo>
                    <a:lnTo>
                      <a:pt x="20195" y="42658"/>
                    </a:lnTo>
                    <a:cubicBezTo>
                      <a:pt x="19755" y="43076"/>
                      <a:pt x="18011" y="44441"/>
                      <a:pt x="14035" y="44441"/>
                    </a:cubicBezTo>
                    <a:cubicBezTo>
                      <a:pt x="9143" y="44441"/>
                      <a:pt x="6607" y="41481"/>
                      <a:pt x="6264" y="38549"/>
                    </a:cubicBezTo>
                    <a:cubicBezTo>
                      <a:pt x="6238" y="38342"/>
                      <a:pt x="6089" y="38168"/>
                      <a:pt x="5889" y="38106"/>
                    </a:cubicBezTo>
                    <a:cubicBezTo>
                      <a:pt x="5769" y="38071"/>
                      <a:pt x="2987" y="37194"/>
                      <a:pt x="3045" y="34127"/>
                    </a:cubicBezTo>
                    <a:cubicBezTo>
                      <a:pt x="3067" y="32998"/>
                      <a:pt x="3194" y="32212"/>
                      <a:pt x="3449" y="31665"/>
                    </a:cubicBezTo>
                    <a:cubicBezTo>
                      <a:pt x="3449" y="31665"/>
                      <a:pt x="3682" y="31319"/>
                      <a:pt x="3685" y="31277"/>
                    </a:cubicBezTo>
                    <a:cubicBezTo>
                      <a:pt x="3740" y="31205"/>
                      <a:pt x="3799" y="31141"/>
                      <a:pt x="3863" y="31082"/>
                    </a:cubicBezTo>
                    <a:cubicBezTo>
                      <a:pt x="4404" y="30567"/>
                      <a:pt x="5365" y="30335"/>
                      <a:pt x="7020" y="30335"/>
                    </a:cubicBezTo>
                    <a:cubicBezTo>
                      <a:pt x="7247" y="30335"/>
                      <a:pt x="7486" y="30339"/>
                      <a:pt x="7739" y="30348"/>
                    </a:cubicBezTo>
                    <a:cubicBezTo>
                      <a:pt x="8968" y="30388"/>
                      <a:pt x="10320" y="30407"/>
                      <a:pt x="11768" y="30407"/>
                    </a:cubicBezTo>
                    <a:cubicBezTo>
                      <a:pt x="11975" y="30407"/>
                      <a:pt x="12184" y="30407"/>
                      <a:pt x="12395" y="30406"/>
                    </a:cubicBezTo>
                    <a:lnTo>
                      <a:pt x="12408" y="30406"/>
                    </a:lnTo>
                    <a:cubicBezTo>
                      <a:pt x="12410" y="30406"/>
                      <a:pt x="12412" y="30406"/>
                      <a:pt x="12414" y="30406"/>
                    </a:cubicBezTo>
                    <a:cubicBezTo>
                      <a:pt x="14155" y="30406"/>
                      <a:pt x="15565" y="31819"/>
                      <a:pt x="15565" y="33561"/>
                    </a:cubicBezTo>
                    <a:lnTo>
                      <a:pt x="15565" y="35495"/>
                    </a:lnTo>
                    <a:cubicBezTo>
                      <a:pt x="15559" y="35793"/>
                      <a:pt x="15798" y="36039"/>
                      <a:pt x="16096" y="36039"/>
                    </a:cubicBezTo>
                    <a:cubicBezTo>
                      <a:pt x="16394" y="36039"/>
                      <a:pt x="16636" y="35793"/>
                      <a:pt x="16627" y="35495"/>
                    </a:cubicBezTo>
                    <a:lnTo>
                      <a:pt x="16627" y="33561"/>
                    </a:lnTo>
                    <a:cubicBezTo>
                      <a:pt x="16627" y="31233"/>
                      <a:pt x="14740" y="29345"/>
                      <a:pt x="12414" y="29345"/>
                    </a:cubicBezTo>
                    <a:cubicBezTo>
                      <a:pt x="12412" y="29345"/>
                      <a:pt x="12410" y="29345"/>
                      <a:pt x="12408" y="29345"/>
                    </a:cubicBezTo>
                    <a:lnTo>
                      <a:pt x="12392" y="29345"/>
                    </a:lnTo>
                    <a:cubicBezTo>
                      <a:pt x="12202" y="29346"/>
                      <a:pt x="12014" y="29346"/>
                      <a:pt x="11828" y="29346"/>
                    </a:cubicBezTo>
                    <a:cubicBezTo>
                      <a:pt x="10369" y="29346"/>
                      <a:pt x="9008" y="29324"/>
                      <a:pt x="7772" y="29287"/>
                    </a:cubicBezTo>
                    <a:cubicBezTo>
                      <a:pt x="7513" y="29278"/>
                      <a:pt x="7267" y="29274"/>
                      <a:pt x="7033" y="29274"/>
                    </a:cubicBezTo>
                    <a:cubicBezTo>
                      <a:pt x="5050" y="29274"/>
                      <a:pt x="3893" y="29586"/>
                      <a:pt x="3135" y="30309"/>
                    </a:cubicBezTo>
                    <a:cubicBezTo>
                      <a:pt x="3058" y="30380"/>
                      <a:pt x="2987" y="30458"/>
                      <a:pt x="2922" y="30536"/>
                    </a:cubicBezTo>
                    <a:cubicBezTo>
                      <a:pt x="1045" y="29510"/>
                      <a:pt x="1084" y="26828"/>
                      <a:pt x="1084" y="26799"/>
                    </a:cubicBezTo>
                    <a:lnTo>
                      <a:pt x="1084" y="26786"/>
                    </a:lnTo>
                    <a:lnTo>
                      <a:pt x="1084" y="21470"/>
                    </a:lnTo>
                    <a:cubicBezTo>
                      <a:pt x="1084" y="19979"/>
                      <a:pt x="1450" y="18885"/>
                      <a:pt x="2168" y="18212"/>
                    </a:cubicBezTo>
                    <a:cubicBezTo>
                      <a:pt x="2905" y="17528"/>
                      <a:pt x="3830" y="17480"/>
                      <a:pt x="4078" y="17480"/>
                    </a:cubicBezTo>
                    <a:cubicBezTo>
                      <a:pt x="4118" y="17480"/>
                      <a:pt x="4141" y="17481"/>
                      <a:pt x="4142" y="17481"/>
                    </a:cubicBezTo>
                    <a:cubicBezTo>
                      <a:pt x="4157" y="17483"/>
                      <a:pt x="4172" y="17483"/>
                      <a:pt x="4186" y="17483"/>
                    </a:cubicBezTo>
                    <a:cubicBezTo>
                      <a:pt x="4474" y="17483"/>
                      <a:pt x="4714" y="17249"/>
                      <a:pt x="4714" y="16954"/>
                    </a:cubicBezTo>
                    <a:lnTo>
                      <a:pt x="4714" y="12072"/>
                    </a:lnTo>
                    <a:cubicBezTo>
                      <a:pt x="4714" y="11082"/>
                      <a:pt x="4986" y="10325"/>
                      <a:pt x="5523" y="9820"/>
                    </a:cubicBezTo>
                    <a:cubicBezTo>
                      <a:pt x="6270" y="9115"/>
                      <a:pt x="7348" y="9065"/>
                      <a:pt x="7647" y="9065"/>
                    </a:cubicBezTo>
                    <a:cubicBezTo>
                      <a:pt x="7696" y="9065"/>
                      <a:pt x="7724" y="9066"/>
                      <a:pt x="7726" y="9066"/>
                    </a:cubicBezTo>
                    <a:cubicBezTo>
                      <a:pt x="7739" y="9067"/>
                      <a:pt x="7751" y="9067"/>
                      <a:pt x="7763" y="9067"/>
                    </a:cubicBezTo>
                    <a:cubicBezTo>
                      <a:pt x="8253" y="9067"/>
                      <a:pt x="8483" y="8447"/>
                      <a:pt x="8095" y="8128"/>
                    </a:cubicBezTo>
                    <a:cubicBezTo>
                      <a:pt x="7911" y="7976"/>
                      <a:pt x="7749" y="7749"/>
                      <a:pt x="7937" y="7216"/>
                    </a:cubicBezTo>
                    <a:cubicBezTo>
                      <a:pt x="8312" y="6167"/>
                      <a:pt x="9878" y="4614"/>
                      <a:pt x="11929" y="3269"/>
                    </a:cubicBezTo>
                    <a:cubicBezTo>
                      <a:pt x="13967" y="1926"/>
                      <a:pt x="16044" y="1059"/>
                      <a:pt x="17225" y="1059"/>
                    </a:cubicBezTo>
                    <a:close/>
                    <a:moveTo>
                      <a:pt x="17222" y="1"/>
                    </a:moveTo>
                    <a:cubicBezTo>
                      <a:pt x="14145" y="1"/>
                      <a:pt x="7898" y="4168"/>
                      <a:pt x="6937" y="6863"/>
                    </a:cubicBezTo>
                    <a:cubicBezTo>
                      <a:pt x="6782" y="7300"/>
                      <a:pt x="6752" y="7711"/>
                      <a:pt x="6846" y="8076"/>
                    </a:cubicBezTo>
                    <a:cubicBezTo>
                      <a:pt x="6241" y="8180"/>
                      <a:pt x="5452" y="8435"/>
                      <a:pt x="4805" y="9040"/>
                    </a:cubicBezTo>
                    <a:cubicBezTo>
                      <a:pt x="4041" y="9755"/>
                      <a:pt x="3656" y="10778"/>
                      <a:pt x="3656" y="12075"/>
                    </a:cubicBezTo>
                    <a:lnTo>
                      <a:pt x="3656" y="16446"/>
                    </a:lnTo>
                    <a:cubicBezTo>
                      <a:pt x="3093" y="16511"/>
                      <a:pt x="2220" y="16727"/>
                      <a:pt x="1460" y="17426"/>
                    </a:cubicBezTo>
                    <a:cubicBezTo>
                      <a:pt x="508" y="18303"/>
                      <a:pt x="23" y="19665"/>
                      <a:pt x="23" y="21470"/>
                    </a:cubicBezTo>
                    <a:lnTo>
                      <a:pt x="23" y="26779"/>
                    </a:lnTo>
                    <a:cubicBezTo>
                      <a:pt x="20" y="27006"/>
                      <a:pt x="0" y="30147"/>
                      <a:pt x="2388" y="31454"/>
                    </a:cubicBezTo>
                    <a:cubicBezTo>
                      <a:pt x="2136" y="32118"/>
                      <a:pt x="2006" y="32975"/>
                      <a:pt x="1984" y="34107"/>
                    </a:cubicBezTo>
                    <a:cubicBezTo>
                      <a:pt x="1922" y="37288"/>
                      <a:pt x="4352" y="38614"/>
                      <a:pt x="5254" y="38996"/>
                    </a:cubicBezTo>
                    <a:cubicBezTo>
                      <a:pt x="5533" y="40711"/>
                      <a:pt x="6429" y="42273"/>
                      <a:pt x="7797" y="43428"/>
                    </a:cubicBezTo>
                    <a:cubicBezTo>
                      <a:pt x="9405" y="44784"/>
                      <a:pt x="11560" y="45502"/>
                      <a:pt x="14035" y="45502"/>
                    </a:cubicBezTo>
                    <a:cubicBezTo>
                      <a:pt x="19270" y="45502"/>
                      <a:pt x="21065" y="43292"/>
                      <a:pt x="21140" y="43199"/>
                    </a:cubicBezTo>
                    <a:cubicBezTo>
                      <a:pt x="21214" y="43105"/>
                      <a:pt x="21253" y="42992"/>
                      <a:pt x="21253" y="42872"/>
                    </a:cubicBezTo>
                    <a:lnTo>
                      <a:pt x="21253" y="4967"/>
                    </a:lnTo>
                    <a:cubicBezTo>
                      <a:pt x="21217" y="3249"/>
                      <a:pt x="20328" y="1"/>
                      <a:pt x="172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43" name="Google Shape;7774;p48">
                <a:extLst>
                  <a:ext uri="{FF2B5EF4-FFF2-40B4-BE49-F238E27FC236}">
                    <a16:creationId xmlns:a16="http://schemas.microsoft.com/office/drawing/2014/main" id="{1BDD1E38-AF41-D8A3-1416-A4C9CDD6E66E}"/>
                  </a:ext>
                </a:extLst>
              </p:cNvPr>
              <p:cNvSpPr/>
              <p:nvPr/>
            </p:nvSpPr>
            <p:spPr>
              <a:xfrm>
                <a:off x="9535402" y="2540968"/>
                <a:ext cx="161778" cy="68948"/>
              </a:xfrm>
              <a:custGeom>
                <a:avLst/>
                <a:gdLst/>
                <a:ahLst/>
                <a:cxnLst/>
                <a:rect l="l" t="t" r="r" b="b"/>
                <a:pathLst>
                  <a:path w="11800" h="5029" extrusionOk="0">
                    <a:moveTo>
                      <a:pt x="11270" y="1"/>
                    </a:moveTo>
                    <a:cubicBezTo>
                      <a:pt x="11264" y="1"/>
                      <a:pt x="11258" y="1"/>
                      <a:pt x="11252" y="1"/>
                    </a:cubicBezTo>
                    <a:lnTo>
                      <a:pt x="4326" y="1"/>
                    </a:lnTo>
                    <a:cubicBezTo>
                      <a:pt x="1938" y="4"/>
                      <a:pt x="0" y="1939"/>
                      <a:pt x="0" y="4327"/>
                    </a:cubicBezTo>
                    <a:lnTo>
                      <a:pt x="0" y="4498"/>
                    </a:lnTo>
                    <a:cubicBezTo>
                      <a:pt x="0" y="4789"/>
                      <a:pt x="236" y="5029"/>
                      <a:pt x="527" y="5029"/>
                    </a:cubicBezTo>
                    <a:cubicBezTo>
                      <a:pt x="822" y="5029"/>
                      <a:pt x="1061" y="4789"/>
                      <a:pt x="1058" y="4498"/>
                    </a:cubicBezTo>
                    <a:lnTo>
                      <a:pt x="1058" y="4327"/>
                    </a:lnTo>
                    <a:cubicBezTo>
                      <a:pt x="1061" y="2524"/>
                      <a:pt x="2524" y="1062"/>
                      <a:pt x="4326" y="1062"/>
                    </a:cubicBezTo>
                    <a:lnTo>
                      <a:pt x="11252" y="1062"/>
                    </a:lnTo>
                    <a:cubicBezTo>
                      <a:pt x="11256" y="1062"/>
                      <a:pt x="11260" y="1062"/>
                      <a:pt x="11264" y="1062"/>
                    </a:cubicBezTo>
                    <a:cubicBezTo>
                      <a:pt x="11557" y="1062"/>
                      <a:pt x="11799" y="825"/>
                      <a:pt x="11799" y="532"/>
                    </a:cubicBezTo>
                    <a:cubicBezTo>
                      <a:pt x="11799" y="237"/>
                      <a:pt x="11560" y="1"/>
                      <a:pt x="112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44" name="Google Shape;7775;p48">
                <a:extLst>
                  <a:ext uri="{FF2B5EF4-FFF2-40B4-BE49-F238E27FC236}">
                    <a16:creationId xmlns:a16="http://schemas.microsoft.com/office/drawing/2014/main" id="{DB56A179-F7E6-C61D-3EC6-7C416D4DE3EE}"/>
                  </a:ext>
                </a:extLst>
              </p:cNvPr>
              <p:cNvSpPr/>
              <p:nvPr/>
            </p:nvSpPr>
            <p:spPr>
              <a:xfrm>
                <a:off x="9455875" y="2286606"/>
                <a:ext cx="137251" cy="112148"/>
              </a:xfrm>
              <a:custGeom>
                <a:avLst/>
                <a:gdLst/>
                <a:ahLst/>
                <a:cxnLst/>
                <a:rect l="l" t="t" r="r" b="b"/>
                <a:pathLst>
                  <a:path w="10011" h="8180" extrusionOk="0">
                    <a:moveTo>
                      <a:pt x="515" y="1"/>
                    </a:moveTo>
                    <a:cubicBezTo>
                      <a:pt x="230" y="7"/>
                      <a:pt x="0" y="243"/>
                      <a:pt x="0" y="531"/>
                    </a:cubicBezTo>
                    <a:cubicBezTo>
                      <a:pt x="0" y="819"/>
                      <a:pt x="230" y="1052"/>
                      <a:pt x="515" y="1062"/>
                    </a:cubicBezTo>
                    <a:lnTo>
                      <a:pt x="4979" y="1062"/>
                    </a:lnTo>
                    <a:cubicBezTo>
                      <a:pt x="7173" y="1062"/>
                      <a:pt x="8946" y="2838"/>
                      <a:pt x="8949" y="5031"/>
                    </a:cubicBezTo>
                    <a:lnTo>
                      <a:pt x="8949" y="7649"/>
                    </a:lnTo>
                    <a:cubicBezTo>
                      <a:pt x="8949" y="7943"/>
                      <a:pt x="9188" y="8179"/>
                      <a:pt x="9480" y="8179"/>
                    </a:cubicBezTo>
                    <a:cubicBezTo>
                      <a:pt x="9771" y="8179"/>
                      <a:pt x="10010" y="7943"/>
                      <a:pt x="10010" y="7652"/>
                    </a:cubicBezTo>
                    <a:lnTo>
                      <a:pt x="10010" y="5031"/>
                    </a:lnTo>
                    <a:cubicBezTo>
                      <a:pt x="10007" y="2252"/>
                      <a:pt x="7758" y="4"/>
                      <a:pt x="49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45" name="Google Shape;7776;p48">
                <a:extLst>
                  <a:ext uri="{FF2B5EF4-FFF2-40B4-BE49-F238E27FC236}">
                    <a16:creationId xmlns:a16="http://schemas.microsoft.com/office/drawing/2014/main" id="{FAC16CA7-11F7-25EA-52D4-F6F4C849A753}"/>
                  </a:ext>
                </a:extLst>
              </p:cNvPr>
              <p:cNvSpPr/>
              <p:nvPr/>
            </p:nvSpPr>
            <p:spPr>
              <a:xfrm>
                <a:off x="9578545" y="2355317"/>
                <a:ext cx="116370" cy="14560"/>
              </a:xfrm>
              <a:custGeom>
                <a:avLst/>
                <a:gdLst/>
                <a:ahLst/>
                <a:cxnLst/>
                <a:rect l="l" t="t" r="r" b="b"/>
                <a:pathLst>
                  <a:path w="8488" h="1062" extrusionOk="0">
                    <a:moveTo>
                      <a:pt x="519" y="0"/>
                    </a:moveTo>
                    <a:cubicBezTo>
                      <a:pt x="231" y="10"/>
                      <a:pt x="1" y="243"/>
                      <a:pt x="1" y="531"/>
                    </a:cubicBezTo>
                    <a:cubicBezTo>
                      <a:pt x="1" y="819"/>
                      <a:pt x="231" y="1051"/>
                      <a:pt x="519" y="1061"/>
                    </a:cubicBezTo>
                    <a:lnTo>
                      <a:pt x="7973" y="1061"/>
                    </a:lnTo>
                    <a:cubicBezTo>
                      <a:pt x="8261" y="1051"/>
                      <a:pt x="8487" y="819"/>
                      <a:pt x="8487" y="531"/>
                    </a:cubicBezTo>
                    <a:cubicBezTo>
                      <a:pt x="8487" y="243"/>
                      <a:pt x="8261" y="10"/>
                      <a:pt x="79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46" name="Google Shape;7777;p48">
                <a:extLst>
                  <a:ext uri="{FF2B5EF4-FFF2-40B4-BE49-F238E27FC236}">
                    <a16:creationId xmlns:a16="http://schemas.microsoft.com/office/drawing/2014/main" id="{23BAD771-CBC2-DF6F-6573-EC61DC5E77AC}"/>
                  </a:ext>
                </a:extLst>
              </p:cNvPr>
              <p:cNvSpPr/>
              <p:nvPr/>
            </p:nvSpPr>
            <p:spPr>
              <a:xfrm>
                <a:off x="9533620" y="2389824"/>
                <a:ext cx="104429" cy="58240"/>
              </a:xfrm>
              <a:custGeom>
                <a:avLst/>
                <a:gdLst/>
                <a:ahLst/>
                <a:cxnLst/>
                <a:rect l="l" t="t" r="r" b="b"/>
                <a:pathLst>
                  <a:path w="7617" h="4248" extrusionOk="0">
                    <a:moveTo>
                      <a:pt x="2890" y="0"/>
                    </a:moveTo>
                    <a:cubicBezTo>
                      <a:pt x="1295" y="0"/>
                      <a:pt x="4" y="1294"/>
                      <a:pt x="1" y="2889"/>
                    </a:cubicBezTo>
                    <a:lnTo>
                      <a:pt x="1" y="3439"/>
                    </a:lnTo>
                    <a:cubicBezTo>
                      <a:pt x="10" y="3724"/>
                      <a:pt x="243" y="3954"/>
                      <a:pt x="531" y="3954"/>
                    </a:cubicBezTo>
                    <a:cubicBezTo>
                      <a:pt x="819" y="3954"/>
                      <a:pt x="1055" y="3724"/>
                      <a:pt x="1062" y="3439"/>
                    </a:cubicBezTo>
                    <a:lnTo>
                      <a:pt x="1062" y="2889"/>
                    </a:lnTo>
                    <a:cubicBezTo>
                      <a:pt x="1062" y="1880"/>
                      <a:pt x="1880" y="1061"/>
                      <a:pt x="2890" y="1058"/>
                    </a:cubicBezTo>
                    <a:lnTo>
                      <a:pt x="4669" y="1058"/>
                    </a:lnTo>
                    <a:cubicBezTo>
                      <a:pt x="5711" y="1061"/>
                      <a:pt x="6555" y="1902"/>
                      <a:pt x="6555" y="2944"/>
                    </a:cubicBezTo>
                    <a:lnTo>
                      <a:pt x="6555" y="3717"/>
                    </a:lnTo>
                    <a:cubicBezTo>
                      <a:pt x="6555" y="4012"/>
                      <a:pt x="6795" y="4248"/>
                      <a:pt x="7086" y="4248"/>
                    </a:cubicBezTo>
                    <a:cubicBezTo>
                      <a:pt x="7380" y="4248"/>
                      <a:pt x="7617" y="4012"/>
                      <a:pt x="7617" y="3717"/>
                    </a:cubicBezTo>
                    <a:lnTo>
                      <a:pt x="7617" y="2944"/>
                    </a:lnTo>
                    <a:cubicBezTo>
                      <a:pt x="7613" y="1320"/>
                      <a:pt x="6297" y="0"/>
                      <a:pt x="466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47" name="Google Shape;7778;p48">
                <a:extLst>
                  <a:ext uri="{FF2B5EF4-FFF2-40B4-BE49-F238E27FC236}">
                    <a16:creationId xmlns:a16="http://schemas.microsoft.com/office/drawing/2014/main" id="{71DCC2AC-7850-4C0B-BA83-554A3A3CD2FA}"/>
                  </a:ext>
                </a:extLst>
              </p:cNvPr>
              <p:cNvSpPr/>
              <p:nvPr/>
            </p:nvSpPr>
            <p:spPr>
              <a:xfrm>
                <a:off x="9504885" y="2171202"/>
                <a:ext cx="97684" cy="14519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59" extrusionOk="0">
                    <a:moveTo>
                      <a:pt x="6598" y="0"/>
                    </a:moveTo>
                    <a:cubicBezTo>
                      <a:pt x="6592" y="0"/>
                      <a:pt x="6587" y="0"/>
                      <a:pt x="6581" y="0"/>
                    </a:cubicBezTo>
                    <a:lnTo>
                      <a:pt x="515" y="0"/>
                    </a:lnTo>
                    <a:cubicBezTo>
                      <a:pt x="227" y="7"/>
                      <a:pt x="0" y="243"/>
                      <a:pt x="0" y="528"/>
                    </a:cubicBezTo>
                    <a:cubicBezTo>
                      <a:pt x="0" y="816"/>
                      <a:pt x="227" y="1052"/>
                      <a:pt x="515" y="1058"/>
                    </a:cubicBezTo>
                    <a:lnTo>
                      <a:pt x="6581" y="1058"/>
                    </a:lnTo>
                    <a:cubicBezTo>
                      <a:pt x="6587" y="1058"/>
                      <a:pt x="6592" y="1059"/>
                      <a:pt x="6598" y="1059"/>
                    </a:cubicBezTo>
                    <a:cubicBezTo>
                      <a:pt x="6888" y="1059"/>
                      <a:pt x="7124" y="823"/>
                      <a:pt x="7124" y="528"/>
                    </a:cubicBezTo>
                    <a:cubicBezTo>
                      <a:pt x="7124" y="236"/>
                      <a:pt x="6888" y="0"/>
                      <a:pt x="659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  <p:sp>
            <p:nvSpPr>
              <p:cNvPr id="48" name="Google Shape;7779;p48">
                <a:extLst>
                  <a:ext uri="{FF2B5EF4-FFF2-40B4-BE49-F238E27FC236}">
                    <a16:creationId xmlns:a16="http://schemas.microsoft.com/office/drawing/2014/main" id="{37C78734-9DB8-EC37-D318-7D3D7E7B3010}"/>
                  </a:ext>
                </a:extLst>
              </p:cNvPr>
              <p:cNvSpPr/>
              <p:nvPr/>
            </p:nvSpPr>
            <p:spPr>
              <a:xfrm>
                <a:off x="9587826" y="2129731"/>
                <a:ext cx="106993" cy="97464"/>
              </a:xfrm>
              <a:custGeom>
                <a:avLst/>
                <a:gdLst/>
                <a:ahLst/>
                <a:cxnLst/>
                <a:rect l="l" t="t" r="r" b="b"/>
                <a:pathLst>
                  <a:path w="7804" h="7109" extrusionOk="0">
                    <a:moveTo>
                      <a:pt x="4230" y="0"/>
                    </a:moveTo>
                    <a:cubicBezTo>
                      <a:pt x="4224" y="0"/>
                      <a:pt x="4218" y="0"/>
                      <a:pt x="4213" y="0"/>
                    </a:cubicBezTo>
                    <a:lnTo>
                      <a:pt x="3339" y="0"/>
                    </a:lnTo>
                    <a:cubicBezTo>
                      <a:pt x="1495" y="0"/>
                      <a:pt x="3" y="1495"/>
                      <a:pt x="0" y="3336"/>
                    </a:cubicBezTo>
                    <a:lnTo>
                      <a:pt x="0" y="3850"/>
                    </a:lnTo>
                    <a:cubicBezTo>
                      <a:pt x="3" y="5649"/>
                      <a:pt x="1459" y="7108"/>
                      <a:pt x="3258" y="7108"/>
                    </a:cubicBezTo>
                    <a:lnTo>
                      <a:pt x="7286" y="7108"/>
                    </a:lnTo>
                    <a:cubicBezTo>
                      <a:pt x="7574" y="7102"/>
                      <a:pt x="7804" y="6866"/>
                      <a:pt x="7804" y="6578"/>
                    </a:cubicBezTo>
                    <a:cubicBezTo>
                      <a:pt x="7804" y="6290"/>
                      <a:pt x="7574" y="6057"/>
                      <a:pt x="7286" y="6047"/>
                    </a:cubicBezTo>
                    <a:lnTo>
                      <a:pt x="3258" y="6047"/>
                    </a:lnTo>
                    <a:cubicBezTo>
                      <a:pt x="2045" y="6047"/>
                      <a:pt x="1061" y="5064"/>
                      <a:pt x="1061" y="3850"/>
                    </a:cubicBezTo>
                    <a:lnTo>
                      <a:pt x="1061" y="3336"/>
                    </a:lnTo>
                    <a:cubicBezTo>
                      <a:pt x="1061" y="2081"/>
                      <a:pt x="2080" y="1061"/>
                      <a:pt x="3339" y="1058"/>
                    </a:cubicBezTo>
                    <a:lnTo>
                      <a:pt x="4213" y="1058"/>
                    </a:lnTo>
                    <a:cubicBezTo>
                      <a:pt x="4218" y="1058"/>
                      <a:pt x="4224" y="1059"/>
                      <a:pt x="4230" y="1059"/>
                    </a:cubicBezTo>
                    <a:cubicBezTo>
                      <a:pt x="4520" y="1059"/>
                      <a:pt x="4756" y="823"/>
                      <a:pt x="4756" y="528"/>
                    </a:cubicBezTo>
                    <a:cubicBezTo>
                      <a:pt x="4756" y="236"/>
                      <a:pt x="4520" y="0"/>
                      <a:pt x="42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FR" noProof="0" dirty="0"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texte, balle&#10;&#10;Le contenu généré par l’IA peut être incorrect.">
            <a:extLst>
              <a:ext uri="{FF2B5EF4-FFF2-40B4-BE49-F238E27FC236}">
                <a16:creationId xmlns:a16="http://schemas.microsoft.com/office/drawing/2014/main" id="{6FE1194D-BBC0-8172-66BF-B4E59EF1E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-804222"/>
            <a:ext cx="10287000" cy="10287000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D3777028-8D4D-E7E3-0896-1219BB565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13821" y="6064853"/>
            <a:ext cx="8729481" cy="477042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93945" y="3246936"/>
            <a:ext cx="6506138" cy="940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99"/>
              </a:lnSpc>
            </a:pPr>
            <a:r>
              <a:rPr lang="fr-FR" sz="7200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Merci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5803" y="3037393"/>
            <a:ext cx="3086100" cy="330309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lang="fr-FR" noProof="0" dirty="0"/>
          </a:p>
        </p:txBody>
      </p:sp>
      <p:sp>
        <p:nvSpPr>
          <p:cNvPr id="14" name="TextBox 14"/>
          <p:cNvSpPr txBox="1"/>
          <p:nvPr/>
        </p:nvSpPr>
        <p:spPr>
          <a:xfrm>
            <a:off x="2896096" y="7214982"/>
            <a:ext cx="6324104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fr-FR" sz="2800" b="1" noProof="0" dirty="0">
                <a:solidFill>
                  <a:srgbClr val="FFFFFF"/>
                </a:solidFill>
                <a:latin typeface="Didact Gothic" panose="00000500000000000000" pitchFamily="2" charset="0"/>
              </a:rPr>
              <a:t>Découvrez un deck beaucoup plus complet ainsi que notre étude financière.</a:t>
            </a:r>
            <a:endParaRPr lang="fr-FR" sz="2800" b="1" dirty="0">
              <a:solidFill>
                <a:srgbClr val="FFFFFF"/>
              </a:solidFill>
              <a:latin typeface="Didact Gothic" panose="00000500000000000000" pitchFamily="2" charset="0"/>
            </a:endParaRPr>
          </a:p>
          <a:p>
            <a:pPr>
              <a:lnSpc>
                <a:spcPts val="2799"/>
              </a:lnSpc>
            </a:pPr>
            <a:endParaRPr lang="fr-FR" sz="2800" b="1" noProof="0" dirty="0">
              <a:solidFill>
                <a:srgbClr val="FFFFFF"/>
              </a:solidFill>
              <a:latin typeface="Didact Gothic" panose="00000500000000000000" pitchFamily="2" charset="0"/>
            </a:endParaRPr>
          </a:p>
          <a:p>
            <a:pPr>
              <a:lnSpc>
                <a:spcPts val="2799"/>
              </a:lnSpc>
            </a:pPr>
            <a:r>
              <a:rPr lang="fr-FR" sz="2800" b="1" dirty="0" err="1">
                <a:solidFill>
                  <a:srgbClr val="FFFFFF"/>
                </a:solidFill>
                <a:latin typeface="Didact Gothic" panose="00000500000000000000" pitchFamily="2" charset="0"/>
              </a:rPr>
              <a:t>contact@monclubdepadel.fr</a:t>
            </a:r>
            <a:endParaRPr lang="fr-FR" sz="2800" b="1" noProof="0" dirty="0">
              <a:solidFill>
                <a:srgbClr val="FFFFFF"/>
              </a:solidFill>
              <a:latin typeface="Didact Gothic" panose="00000500000000000000" pitchFamily="2" charset="0"/>
            </a:endParaRPr>
          </a:p>
        </p:txBody>
      </p:sp>
      <p:pic>
        <p:nvPicPr>
          <p:cNvPr id="19" name="Image 18" descr="Une image contenant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6169480-1136-A82F-D2AD-94629BA55D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-1924308"/>
            <a:ext cx="4801096" cy="3976103"/>
          </a:xfrm>
          <a:prstGeom prst="rect">
            <a:avLst/>
          </a:prstGeom>
        </p:spPr>
      </p:pic>
      <p:pic>
        <p:nvPicPr>
          <p:cNvPr id="20" name="Image 19" descr="Une image contenant Graphique, symbol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08895924-8BAA-CE5A-4707-8777F4A3DD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0" y="1027108"/>
            <a:ext cx="680316" cy="6831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nalisé 2">
      <a:dk1>
        <a:srgbClr val="12253F"/>
      </a:dk1>
      <a:lt1>
        <a:srgbClr val="FFFFFF"/>
      </a:lt1>
      <a:dk2>
        <a:srgbClr val="244B7D"/>
      </a:dk2>
      <a:lt2>
        <a:srgbClr val="DAEAFE"/>
      </a:lt2>
      <a:accent1>
        <a:srgbClr val="3670BB"/>
      </a:accent1>
      <a:accent2>
        <a:srgbClr val="6DAAFB"/>
      </a:accent2>
      <a:accent3>
        <a:srgbClr val="91BFFC"/>
      </a:accent3>
      <a:accent4>
        <a:srgbClr val="B6D5FD"/>
      </a:accent4>
      <a:accent5>
        <a:srgbClr val="6DAAFB"/>
      </a:accent5>
      <a:accent6>
        <a:srgbClr val="6DAAFB"/>
      </a:accent6>
      <a:hlink>
        <a:srgbClr val="6DAAFB"/>
      </a:hlink>
      <a:folHlink>
        <a:srgbClr val="6DAAF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15a4c1-aa07-4922-82b2-c2c71e6d49d6" xsi:nil="true"/>
    <lcf76f155ced4ddcb4097134ff3c332f xmlns="1d42500d-ccb2-4171-9249-fb02ba4d5f0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352DD66483EF4CBCD49133771427BE" ma:contentTypeVersion="18" ma:contentTypeDescription="Crée un document." ma:contentTypeScope="" ma:versionID="6c6635798d81c495c6419e4f2c78be75">
  <xsd:schema xmlns:xsd="http://www.w3.org/2001/XMLSchema" xmlns:xs="http://www.w3.org/2001/XMLSchema" xmlns:p="http://schemas.microsoft.com/office/2006/metadata/properties" xmlns:ns2="1d42500d-ccb2-4171-9249-fb02ba4d5f03" xmlns:ns3="7415a4c1-aa07-4922-82b2-c2c71e6d49d6" targetNamespace="http://schemas.microsoft.com/office/2006/metadata/properties" ma:root="true" ma:fieldsID="6ee63276df07cbca2833d681e57948fd" ns2:_="" ns3:_="">
    <xsd:import namespace="1d42500d-ccb2-4171-9249-fb02ba4d5f03"/>
    <xsd:import namespace="7415a4c1-aa07-4922-82b2-c2c71e6d4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42500d-ccb2-4171-9249-fb02ba4d5f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d1e87ed1-d853-44a5-8c4d-01058b54b7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15a4c1-aa07-4922-82b2-c2c71e6d4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a3130c1-b1fb-4552-9c0e-dfa9ec2ac690}" ma:internalName="TaxCatchAll" ma:showField="CatchAllData" ma:web="7415a4c1-aa07-4922-82b2-c2c71e6d49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436E46-2DBC-4F83-8FFB-40E8C1421EF8}">
  <ds:schemaRefs>
    <ds:schemaRef ds:uri="http://schemas.microsoft.com/office/2006/metadata/properties"/>
    <ds:schemaRef ds:uri="http://schemas.microsoft.com/office/infopath/2007/PartnerControls"/>
    <ds:schemaRef ds:uri="7415a4c1-aa07-4922-82b2-c2c71e6d49d6"/>
    <ds:schemaRef ds:uri="1d42500d-ccb2-4171-9249-fb02ba4d5f03"/>
  </ds:schemaRefs>
</ds:datastoreItem>
</file>

<file path=customXml/itemProps2.xml><?xml version="1.0" encoding="utf-8"?>
<ds:datastoreItem xmlns:ds="http://schemas.openxmlformats.org/officeDocument/2006/customXml" ds:itemID="{C8D595D4-A494-4CD6-90AB-6C2D138C98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939124-243D-4F46-9EC7-D22A1BA253E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1915</TotalTime>
  <Words>664</Words>
  <Application>Microsoft Macintosh PowerPoint</Application>
  <PresentationFormat>Personnalisé</PresentationFormat>
  <Paragraphs>116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Arial</vt:lpstr>
      <vt:lpstr>Calibri</vt:lpstr>
      <vt:lpstr>Century Gothic</vt:lpstr>
      <vt:lpstr>Raleway</vt:lpstr>
      <vt:lpstr>Montserrat Classic Bold</vt:lpstr>
      <vt:lpstr>Poppins</vt:lpstr>
      <vt:lpstr>Didact Gothic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BusinessPlan</dc:title>
  <dc:creator>PC</dc:creator>
  <cp:lastModifiedBy>Support GS</cp:lastModifiedBy>
  <cp:revision>7</cp:revision>
  <dcterms:created xsi:type="dcterms:W3CDTF">2006-08-16T00:00:00Z</dcterms:created>
  <dcterms:modified xsi:type="dcterms:W3CDTF">2026-01-02T16:27:35Z</dcterms:modified>
  <dc:identifier>DAFoKnWiNFM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0x010100FC352DD66483EF4CBCD49133771427BE</vt:lpwstr>
  </property>
  <property fmtid="{D5CDD505-2E9C-101B-9397-08002B2CF9AE}" pid="3" name="MediaServiceImageTags">
    <vt:lpwstr/>
  </property>
</Properties>
</file>